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0" r:id="rId5"/>
    <p:sldId id="257" r:id="rId6"/>
    <p:sldId id="267" r:id="rId7"/>
    <p:sldId id="261" r:id="rId8"/>
    <p:sldId id="268" r:id="rId9"/>
    <p:sldId id="269" r:id="rId10"/>
    <p:sldId id="270" r:id="rId11"/>
    <p:sldId id="271" r:id="rId12"/>
    <p:sldId id="272" r:id="rId13"/>
    <p:sldId id="274" r:id="rId14"/>
    <p:sldId id="273" r:id="rId15"/>
    <p:sldId id="277" r:id="rId16"/>
    <p:sldId id="278" r:id="rId17"/>
    <p:sldId id="279" r:id="rId18"/>
    <p:sldId id="280" r:id="rId19"/>
    <p:sldId id="281" r:id="rId20"/>
    <p:sldId id="282" r:id="rId21"/>
    <p:sldId id="262" r:id="rId22"/>
    <p:sldId id="263" r:id="rId23"/>
    <p:sldId id="264" r:id="rId24"/>
    <p:sldId id="265" r:id="rId25"/>
    <p:sldId id="266" r:id="rId26"/>
    <p:sldId id="276" r:id="rId27"/>
    <p:sldId id="275" r:id="rId28"/>
    <p:sldId id="283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2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B62D6-2D86-47C8-8D7C-0FF167832DB7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80D18-122D-457B-A96E-68DC1267CC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17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80D18-122D-457B-A96E-68DC1267CC40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077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28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88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63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616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74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147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29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18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849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386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69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C442E-DCB4-48DF-B51C-26AAA2C8B69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37216-CF68-493C-9200-D5B6466771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791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355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627784" y="1775336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2800" b="1" i="1" dirty="0">
                <a:solidFill>
                  <a:srgbClr val="FF0000"/>
                </a:solidFill>
                <a:latin typeface="Algerian" panose="04020705040A02060702" pitchFamily="82" charset="0"/>
              </a:rPr>
              <a:t>VILNIAUS R.  VIRTUALUS </a:t>
            </a:r>
            <a:r>
              <a:rPr lang="lt-LT" sz="2800" b="1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PLENERAS </a:t>
            </a:r>
            <a:r>
              <a:rPr lang="lt-LT" sz="2800" b="1" i="1" dirty="0">
                <a:solidFill>
                  <a:srgbClr val="FF0000"/>
                </a:solidFill>
                <a:latin typeface="Algerian" panose="04020705040A02060702" pitchFamily="82" charset="0"/>
              </a:rPr>
              <a:t>„MOKYKLA NUDAŽYTA AUKSINIO RUDENS </a:t>
            </a:r>
            <a:r>
              <a:rPr lang="pl-PL" sz="2800" b="1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lt-LT" sz="2800" b="1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SPALVOMIS</a:t>
            </a:r>
            <a:r>
              <a:rPr lang="lt-LT" sz="2800" b="1" i="1" dirty="0">
                <a:solidFill>
                  <a:srgbClr val="FF0000"/>
                </a:solidFill>
                <a:latin typeface="Algerian" panose="04020705040A02060702" pitchFamily="82" charset="0"/>
              </a:rPr>
              <a:t>“ </a:t>
            </a:r>
            <a:endParaRPr lang="pl-PL" sz="2800" i="1" dirty="0">
              <a:solidFill>
                <a:srgbClr val="FF0000"/>
              </a:solidFill>
              <a:latin typeface="Algerian" panose="04020705040A02060702" pitchFamily="82" charset="0"/>
            </a:endParaRPr>
          </a:p>
          <a:p>
            <a:pPr algn="ctr"/>
            <a:r>
              <a:rPr lang="lt-LT" sz="2800" b="1" i="1" dirty="0">
                <a:solidFill>
                  <a:srgbClr val="FF0000"/>
                </a:solidFill>
                <a:latin typeface="Algerian" panose="04020705040A02060702" pitchFamily="82" charset="0"/>
              </a:rPr>
              <a:t>PRADINIO UGDYMO MOKINIAMS </a:t>
            </a:r>
            <a:endParaRPr lang="pl-PL" sz="2800" b="1" i="1" dirty="0" smtClean="0">
              <a:solidFill>
                <a:srgbClr val="FF0000"/>
              </a:solidFill>
              <a:latin typeface="Algerian" panose="04020705040A02060702" pitchFamily="82" charset="0"/>
            </a:endParaRPr>
          </a:p>
          <a:p>
            <a:pPr algn="ctr"/>
            <a:r>
              <a:rPr lang="pl-PL" sz="2800" b="1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2024  m.</a:t>
            </a:r>
            <a:endParaRPr lang="pl-PL" sz="2800" i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User\Downloads\2. Nelė Šalaikiska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User\Downloads\3. Neli Troc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11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C:\Users\User\Downloads\4. Adelina Kozlovs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7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User\Downloads\5. Albert Tarasevič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0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355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195736" y="1255645"/>
            <a:ext cx="51125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i="1" dirty="0" smtClean="0">
                <a:solidFill>
                  <a:srgbClr val="00B050"/>
                </a:solidFill>
              </a:rPr>
              <a:t>Sabina</a:t>
            </a:r>
            <a:r>
              <a:rPr lang="lt-LT" sz="2800" b="1" i="1" dirty="0" smtClean="0">
                <a:solidFill>
                  <a:srgbClr val="00B050"/>
                </a:solidFill>
              </a:rPr>
              <a:t> Čižik, 4 kl.,</a:t>
            </a:r>
          </a:p>
          <a:p>
            <a:pPr algn="ctr"/>
            <a:r>
              <a:rPr lang="lt-LT" sz="2800" b="1" i="1" dirty="0" smtClean="0">
                <a:solidFill>
                  <a:srgbClr val="00B050"/>
                </a:solidFill>
              </a:rPr>
              <a:t>Nelė Šalaikiskaja, 4 kl.,</a:t>
            </a:r>
          </a:p>
          <a:p>
            <a:pPr algn="ctr"/>
            <a:r>
              <a:rPr lang="lt-LT" sz="2800" b="1" i="1" dirty="0" smtClean="0">
                <a:solidFill>
                  <a:srgbClr val="00B050"/>
                </a:solidFill>
              </a:rPr>
              <a:t>Neli Trocka, 4 kl.,</a:t>
            </a:r>
          </a:p>
          <a:p>
            <a:pPr algn="ctr"/>
            <a:r>
              <a:rPr lang="lt-LT" sz="2800" b="1" i="1" dirty="0" smtClean="0">
                <a:solidFill>
                  <a:srgbClr val="00B050"/>
                </a:solidFill>
              </a:rPr>
              <a:t>Adelina Kozlovska, 3 kl.,</a:t>
            </a:r>
          </a:p>
          <a:p>
            <a:pPr algn="ctr"/>
            <a:r>
              <a:rPr lang="lt-LT" sz="2800" b="1" i="1" dirty="0" smtClean="0">
                <a:solidFill>
                  <a:srgbClr val="00B050"/>
                </a:solidFill>
              </a:rPr>
              <a:t>Albert Tarasevič, 3 kl.</a:t>
            </a:r>
          </a:p>
          <a:p>
            <a:pPr algn="ctr"/>
            <a:endParaRPr lang="lt-LT" sz="2800" b="1" i="1" dirty="0">
              <a:solidFill>
                <a:srgbClr val="00B050"/>
              </a:solidFill>
            </a:endParaRPr>
          </a:p>
          <a:p>
            <a:pPr algn="ctr"/>
            <a:r>
              <a:rPr lang="lt-LT" sz="2800" b="1" i="1" dirty="0" smtClean="0">
                <a:solidFill>
                  <a:srgbClr val="00B050"/>
                </a:solidFill>
              </a:rPr>
              <a:t>Jadvyga Voloncevič, pradinio </a:t>
            </a:r>
            <a:r>
              <a:rPr lang="lt-LT" sz="2800" b="1" i="1" dirty="0">
                <a:solidFill>
                  <a:srgbClr val="00B050"/>
                </a:solidFill>
              </a:rPr>
              <a:t>ugdymo mokytoja </a:t>
            </a:r>
            <a:r>
              <a:rPr lang="lt-LT" sz="2800" b="1" i="1" dirty="0" smtClean="0">
                <a:solidFill>
                  <a:srgbClr val="00B050"/>
                </a:solidFill>
              </a:rPr>
              <a:t>metodininkė</a:t>
            </a:r>
          </a:p>
          <a:p>
            <a:pPr algn="ctr"/>
            <a:endParaRPr lang="lt-LT" sz="2800" b="1" i="1" dirty="0">
              <a:solidFill>
                <a:srgbClr val="00B050"/>
              </a:solidFill>
            </a:endParaRPr>
          </a:p>
          <a:p>
            <a:pPr algn="ctr"/>
            <a:r>
              <a:rPr lang="lt-LT" b="1" i="1" dirty="0" smtClean="0">
                <a:solidFill>
                  <a:srgbClr val="FF0000"/>
                </a:solidFill>
              </a:rPr>
              <a:t> </a:t>
            </a:r>
            <a:endParaRPr lang="pl-PL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8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lt-LT" dirty="0">
                <a:solidFill>
                  <a:srgbClr val="FF0000"/>
                </a:solidFill>
              </a:rPr>
              <a:t>Vilniaus </a:t>
            </a:r>
            <a:r>
              <a:rPr lang="lt-LT" dirty="0" smtClean="0">
                <a:solidFill>
                  <a:srgbClr val="FF0000"/>
                </a:solidFill>
              </a:rPr>
              <a:t>r.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lt-LT" dirty="0" smtClean="0">
                <a:solidFill>
                  <a:srgbClr val="FF0000"/>
                </a:solidFill>
              </a:rPr>
              <a:t>Mickūnų </a:t>
            </a:r>
            <a:r>
              <a:rPr lang="pl-PL" dirty="0" smtClean="0">
                <a:solidFill>
                  <a:srgbClr val="FF0000"/>
                </a:solidFill>
              </a:rPr>
              <a:t>g</a:t>
            </a:r>
            <a:r>
              <a:rPr lang="lt-LT" dirty="0" smtClean="0">
                <a:solidFill>
                  <a:srgbClr val="FF0000"/>
                </a:solidFill>
              </a:rPr>
              <a:t>imnazija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User\Downloads\1000003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1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User\Downloads\1000003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2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User\Downloads\1000003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4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C:\Users\User\Downloads\1000003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8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User\Downloads\1000003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5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pPr algn="l"/>
            <a:r>
              <a:rPr lang="pl-PL" sz="2800" dirty="0" smtClean="0">
                <a:solidFill>
                  <a:srgbClr val="FF0000"/>
                </a:solidFill>
              </a:rPr>
              <a:t>                   </a:t>
            </a:r>
            <a:r>
              <a:rPr lang="lt-LT" sz="2800" dirty="0" smtClean="0">
                <a:solidFill>
                  <a:srgbClr val="FF0000"/>
                </a:solidFill>
              </a:rPr>
              <a:t>Vilniaus r. Kalvelių</a:t>
            </a:r>
            <a:r>
              <a:rPr lang="pl-PL" sz="2800" dirty="0" smtClean="0">
                <a:solidFill>
                  <a:srgbClr val="FF0000"/>
                </a:solidFill>
              </a:rPr>
              <a:t>    </a:t>
            </a:r>
            <a:r>
              <a:rPr lang="lt-LT" sz="2800" dirty="0" smtClean="0">
                <a:solidFill>
                  <a:srgbClr val="FF0000"/>
                </a:solidFill>
              </a:rPr>
              <a:t>Stanislavo Moniuškos</a:t>
            </a:r>
            <a:br>
              <a:rPr lang="lt-LT" sz="2800" dirty="0" smtClean="0">
                <a:solidFill>
                  <a:srgbClr val="FF0000"/>
                </a:solidFill>
              </a:rPr>
            </a:br>
            <a:r>
              <a:rPr lang="pl-PL" sz="2800" dirty="0" smtClean="0">
                <a:solidFill>
                  <a:srgbClr val="FF0000"/>
                </a:solidFill>
              </a:rPr>
              <a:t>                                              </a:t>
            </a:r>
            <a:r>
              <a:rPr lang="lt-LT" sz="2800" dirty="0" smtClean="0">
                <a:solidFill>
                  <a:srgbClr val="FF0000"/>
                </a:solidFill>
              </a:rPr>
              <a:t>gimnazija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Downloads\Milana Rezvova, 1 kl. RUDENS PEIZAŽAS, Vilniaus r. Kalvelių S. Moniuškos gimnazij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355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280173" y="1997839"/>
            <a:ext cx="50223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b="1" i="1" dirty="0">
              <a:solidFill>
                <a:srgbClr val="00B050"/>
              </a:solidFill>
            </a:endParaRPr>
          </a:p>
          <a:p>
            <a:pPr algn="ctr"/>
            <a:r>
              <a:rPr lang="lt-LT" sz="2800" b="1" i="1" dirty="0">
                <a:solidFill>
                  <a:srgbClr val="00B050"/>
                </a:solidFill>
              </a:rPr>
              <a:t>Teresa Pavlovska,</a:t>
            </a:r>
          </a:p>
          <a:p>
            <a:pPr algn="ctr"/>
            <a:r>
              <a:rPr lang="lt-LT" sz="2800" b="1" i="1" dirty="0" smtClean="0">
                <a:solidFill>
                  <a:srgbClr val="00B050"/>
                </a:solidFill>
              </a:rPr>
              <a:t>Pradinio </a:t>
            </a:r>
            <a:r>
              <a:rPr lang="lt-LT" sz="2800" b="1" i="1" dirty="0">
                <a:solidFill>
                  <a:srgbClr val="00B050"/>
                </a:solidFill>
              </a:rPr>
              <a:t>ugdymo mokytoja metodininkė</a:t>
            </a:r>
          </a:p>
        </p:txBody>
      </p:sp>
    </p:spTree>
    <p:extLst>
      <p:ext uri="{BB962C8B-B14F-4D97-AF65-F5344CB8AC3E}">
        <p14:creationId xmlns:p14="http://schemas.microsoft.com/office/powerpoint/2010/main" val="202701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err="1" smtClean="0">
                <a:solidFill>
                  <a:srgbClr val="FF0000"/>
                </a:solidFill>
              </a:rPr>
              <a:t>Vilniaus</a:t>
            </a:r>
            <a:r>
              <a:rPr lang="pl-PL" sz="3200" dirty="0" smtClean="0">
                <a:solidFill>
                  <a:srgbClr val="FF0000"/>
                </a:solidFill>
              </a:rPr>
              <a:t> r. </a:t>
            </a:r>
            <a:r>
              <a:rPr lang="pl-PL" sz="3200" dirty="0" err="1" smtClean="0">
                <a:solidFill>
                  <a:srgbClr val="FF0000"/>
                </a:solidFill>
              </a:rPr>
              <a:t>Juod</a:t>
            </a:r>
            <a:r>
              <a:rPr lang="lt-LT" sz="3200" dirty="0" smtClean="0">
                <a:solidFill>
                  <a:srgbClr val="FF0000"/>
                </a:solidFill>
              </a:rPr>
              <a:t>šilių šv. Uršulės Leduchovskos gimnazija</a:t>
            </a:r>
            <a:endParaRPr lang="pl-PL" sz="32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User\Downloads\462536830_1215268666445884_777179762596227270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User\Downloads\462540532_1804339983706115_402642842283569259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9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User\Downloads\1000002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3"/>
            <a:ext cx="9144000" cy="68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24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5" name="Picture 3" descr="C:\Users\User\Downloads\image_67195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9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User\Downloads\7a2e12ae-0e3f-462b-9caf-4f1e5902cec6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0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User\Downloads\ccb7d1a5-24f3-464c-ae66-a668255ca1e6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98285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3" y="-93775"/>
            <a:ext cx="917355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048272" y="1268760"/>
            <a:ext cx="52565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200" b="1" i="1" dirty="0" smtClean="0">
                <a:solidFill>
                  <a:srgbClr val="00B050"/>
                </a:solidFill>
              </a:rPr>
              <a:t>Patrycija Novicka, 1 kl.,</a:t>
            </a:r>
          </a:p>
          <a:p>
            <a:pPr algn="ctr"/>
            <a:r>
              <a:rPr lang="lt-LT" sz="2200" b="1" i="1" dirty="0">
                <a:solidFill>
                  <a:srgbClr val="00B050"/>
                </a:solidFill>
              </a:rPr>
              <a:t>Marija Macinkevič, pradinio ugdymo mokytoja metodininkė</a:t>
            </a:r>
            <a:endParaRPr lang="lt-LT" sz="2200" b="1" i="1" dirty="0" smtClean="0">
              <a:solidFill>
                <a:srgbClr val="00B050"/>
              </a:solidFill>
            </a:endParaRPr>
          </a:p>
          <a:p>
            <a:pPr algn="ctr"/>
            <a:r>
              <a:rPr lang="lt-LT" sz="2200" b="1" i="1" dirty="0" smtClean="0">
                <a:solidFill>
                  <a:srgbClr val="00B050"/>
                </a:solidFill>
              </a:rPr>
              <a:t>Milita Dziedziul, 2 kl.,</a:t>
            </a:r>
          </a:p>
          <a:p>
            <a:pPr algn="ctr"/>
            <a:r>
              <a:rPr lang="lt-LT" sz="2200" b="1" i="1" dirty="0">
                <a:solidFill>
                  <a:srgbClr val="00B050"/>
                </a:solidFill>
              </a:rPr>
              <a:t>Teresa Filistovič, pradinio ugdymo</a:t>
            </a:r>
            <a:r>
              <a:rPr lang="pl-PL" sz="2200" b="1" i="1" dirty="0">
                <a:solidFill>
                  <a:srgbClr val="00B050"/>
                </a:solidFill>
              </a:rPr>
              <a:t> </a:t>
            </a:r>
            <a:r>
              <a:rPr lang="pl-PL" sz="2200" b="1" i="1" dirty="0" err="1">
                <a:solidFill>
                  <a:srgbClr val="00B050"/>
                </a:solidFill>
              </a:rPr>
              <a:t>vyresn</a:t>
            </a:r>
            <a:r>
              <a:rPr lang="pl-PL" sz="2200" b="1" i="1" dirty="0">
                <a:solidFill>
                  <a:srgbClr val="00B050"/>
                </a:solidFill>
              </a:rPr>
              <a:t>. </a:t>
            </a:r>
            <a:r>
              <a:rPr lang="lt-LT" sz="2200" b="1" i="1" dirty="0">
                <a:solidFill>
                  <a:srgbClr val="00B050"/>
                </a:solidFill>
              </a:rPr>
              <a:t>mokytoja</a:t>
            </a:r>
            <a:r>
              <a:rPr lang="lt-LT" sz="2200" b="1" i="1" dirty="0" smtClean="0">
                <a:solidFill>
                  <a:srgbClr val="00B050"/>
                </a:solidFill>
              </a:rPr>
              <a:t>,</a:t>
            </a:r>
          </a:p>
          <a:p>
            <a:pPr algn="ctr"/>
            <a:r>
              <a:rPr lang="lt-LT" sz="2200" b="1" i="1" dirty="0" smtClean="0">
                <a:solidFill>
                  <a:srgbClr val="00B050"/>
                </a:solidFill>
              </a:rPr>
              <a:t>Estera Jakimovič, 3 kl.,</a:t>
            </a:r>
          </a:p>
          <a:p>
            <a:pPr algn="ctr"/>
            <a:r>
              <a:rPr lang="lt-LT" sz="2200" b="1" i="1" dirty="0">
                <a:solidFill>
                  <a:srgbClr val="00B050"/>
                </a:solidFill>
              </a:rPr>
              <a:t>Danuta Pavliukovič, pradinio ugdymo</a:t>
            </a:r>
            <a:r>
              <a:rPr lang="pl-PL" sz="2200" b="1" i="1" dirty="0">
                <a:solidFill>
                  <a:srgbClr val="00B050"/>
                </a:solidFill>
              </a:rPr>
              <a:t> </a:t>
            </a:r>
            <a:r>
              <a:rPr lang="pl-PL" sz="2200" b="1" i="1" dirty="0" err="1">
                <a:solidFill>
                  <a:srgbClr val="00B050"/>
                </a:solidFill>
              </a:rPr>
              <a:t>vyresn</a:t>
            </a:r>
            <a:r>
              <a:rPr lang="pl-PL" sz="2200" b="1" i="1" dirty="0">
                <a:solidFill>
                  <a:srgbClr val="00B050"/>
                </a:solidFill>
              </a:rPr>
              <a:t>. </a:t>
            </a:r>
            <a:r>
              <a:rPr lang="lt-LT" sz="2200" b="1" i="1" dirty="0">
                <a:solidFill>
                  <a:srgbClr val="00B050"/>
                </a:solidFill>
              </a:rPr>
              <a:t>mokytoja, </a:t>
            </a:r>
            <a:endParaRPr lang="lt-LT" sz="2200" b="1" i="1" dirty="0" smtClean="0">
              <a:solidFill>
                <a:srgbClr val="00B050"/>
              </a:solidFill>
            </a:endParaRPr>
          </a:p>
          <a:p>
            <a:pPr algn="ctr"/>
            <a:r>
              <a:rPr lang="lt-LT" sz="2200" b="1" i="1" dirty="0" smtClean="0">
                <a:solidFill>
                  <a:srgbClr val="00B050"/>
                </a:solidFill>
              </a:rPr>
              <a:t>Uršula Jakimovič, 4 kl.</a:t>
            </a:r>
            <a:r>
              <a:rPr lang="pl-PL" sz="2200" b="1" i="1" dirty="0" smtClean="0">
                <a:solidFill>
                  <a:srgbClr val="00B050"/>
                </a:solidFill>
              </a:rPr>
              <a:t>,</a:t>
            </a:r>
          </a:p>
          <a:p>
            <a:pPr algn="ctr"/>
            <a:r>
              <a:rPr lang="pl-PL" sz="2200" b="1" i="1" dirty="0" smtClean="0">
                <a:solidFill>
                  <a:srgbClr val="00B050"/>
                </a:solidFill>
              </a:rPr>
              <a:t>A</a:t>
            </a:r>
            <a:r>
              <a:rPr lang="lt-LT" sz="2200" b="1" i="1" dirty="0" smtClean="0">
                <a:solidFill>
                  <a:srgbClr val="00B050"/>
                </a:solidFill>
              </a:rPr>
              <a:t>u</a:t>
            </a:r>
            <a:r>
              <a:rPr lang="pl-PL" sz="2200" b="1" i="1" dirty="0" err="1" smtClean="0">
                <a:solidFill>
                  <a:srgbClr val="00B050"/>
                </a:solidFill>
              </a:rPr>
              <a:t>relija</a:t>
            </a:r>
            <a:r>
              <a:rPr lang="pl-PL" sz="2200" b="1" i="1" dirty="0" smtClean="0">
                <a:solidFill>
                  <a:srgbClr val="00B050"/>
                </a:solidFill>
              </a:rPr>
              <a:t> </a:t>
            </a:r>
            <a:r>
              <a:rPr lang="pl-PL" sz="2200" b="1" i="1" dirty="0" err="1" smtClean="0">
                <a:solidFill>
                  <a:srgbClr val="00B050"/>
                </a:solidFill>
              </a:rPr>
              <a:t>Andr</a:t>
            </a:r>
            <a:r>
              <a:rPr lang="lt-LT" sz="2200" b="1" i="1" dirty="0" smtClean="0">
                <a:solidFill>
                  <a:srgbClr val="00B050"/>
                </a:solidFill>
              </a:rPr>
              <a:t>u</a:t>
            </a:r>
            <a:r>
              <a:rPr lang="pl-PL" sz="2200" b="1" i="1" dirty="0" err="1" smtClean="0">
                <a:solidFill>
                  <a:srgbClr val="00B050"/>
                </a:solidFill>
              </a:rPr>
              <a:t>lionyt</a:t>
            </a:r>
            <a:r>
              <a:rPr lang="lt-LT" sz="2200" b="1" i="1" dirty="0" smtClean="0">
                <a:solidFill>
                  <a:srgbClr val="00B050"/>
                </a:solidFill>
              </a:rPr>
              <a:t>ė, 4 kl.,</a:t>
            </a:r>
          </a:p>
          <a:p>
            <a:pPr algn="ctr"/>
            <a:r>
              <a:rPr lang="lt-LT" sz="2200" b="1" i="1" dirty="0" smtClean="0">
                <a:solidFill>
                  <a:srgbClr val="00B050"/>
                </a:solidFill>
              </a:rPr>
              <a:t>Irena Švedienė, </a:t>
            </a:r>
            <a:r>
              <a:rPr lang="lt-LT" sz="2200" b="1" i="1" dirty="0">
                <a:solidFill>
                  <a:srgbClr val="00B050"/>
                </a:solidFill>
              </a:rPr>
              <a:t>pradinio </a:t>
            </a:r>
            <a:r>
              <a:rPr lang="lt-LT" sz="2200" b="1" i="1" dirty="0" smtClean="0">
                <a:solidFill>
                  <a:srgbClr val="00B050"/>
                </a:solidFill>
              </a:rPr>
              <a:t>ugdymo</a:t>
            </a:r>
            <a:r>
              <a:rPr lang="pl-PL" sz="2200" b="1" i="1" dirty="0" smtClean="0">
                <a:solidFill>
                  <a:srgbClr val="00B050"/>
                </a:solidFill>
              </a:rPr>
              <a:t> </a:t>
            </a:r>
            <a:r>
              <a:rPr lang="lt-LT" sz="2200" b="1" i="1" dirty="0" smtClean="0">
                <a:solidFill>
                  <a:srgbClr val="00B050"/>
                </a:solidFill>
              </a:rPr>
              <a:t>mokytoja</a:t>
            </a:r>
          </a:p>
          <a:p>
            <a:pPr algn="ctr"/>
            <a:endParaRPr lang="lt-LT" b="1" i="1" dirty="0">
              <a:solidFill>
                <a:srgbClr val="00B050"/>
              </a:solidFill>
            </a:endParaRPr>
          </a:p>
          <a:p>
            <a:pPr algn="ctr"/>
            <a:endParaRPr lang="lt-LT" b="1" i="1" dirty="0" smtClean="0">
              <a:solidFill>
                <a:srgbClr val="00B050"/>
              </a:solidFill>
            </a:endParaRPr>
          </a:p>
          <a:p>
            <a:pPr algn="ctr"/>
            <a:endParaRPr lang="lt-LT" b="1" i="1" dirty="0">
              <a:solidFill>
                <a:srgbClr val="00B050"/>
              </a:solidFill>
            </a:endParaRPr>
          </a:p>
          <a:p>
            <a:pPr algn="ctr"/>
            <a:endParaRPr lang="lt-LT" b="1" i="1" dirty="0" smtClean="0">
              <a:solidFill>
                <a:srgbClr val="00B050"/>
              </a:solidFill>
            </a:endParaRPr>
          </a:p>
          <a:p>
            <a:pPr algn="ctr"/>
            <a:endParaRPr lang="pl-PL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4" y="-17156"/>
            <a:ext cx="917355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2483768" y="1445603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lt-LT" sz="3200" b="1" i="1" dirty="0" smtClean="0">
              <a:solidFill>
                <a:srgbClr val="00B050"/>
              </a:solidFill>
            </a:endParaRPr>
          </a:p>
          <a:p>
            <a:pPr algn="ctr"/>
            <a:r>
              <a:rPr lang="lt-LT" sz="3200" b="1" i="1" dirty="0" smtClean="0">
                <a:solidFill>
                  <a:srgbClr val="00B050"/>
                </a:solidFill>
              </a:rPr>
              <a:t>ORGANIZATORIAI</a:t>
            </a:r>
          </a:p>
          <a:p>
            <a:pPr algn="ctr"/>
            <a:r>
              <a:rPr lang="lt-LT" sz="3200" b="1" i="1" dirty="0" smtClean="0">
                <a:solidFill>
                  <a:srgbClr val="00B050"/>
                </a:solidFill>
              </a:rPr>
              <a:t>NUOŠIRDŽIAI</a:t>
            </a:r>
          </a:p>
          <a:p>
            <a:pPr algn="ctr"/>
            <a:r>
              <a:rPr lang="lt-LT" sz="3200" b="1" i="1" dirty="0" smtClean="0">
                <a:solidFill>
                  <a:srgbClr val="00B050"/>
                </a:solidFill>
              </a:rPr>
              <a:t>DĖKOJA </a:t>
            </a:r>
            <a:r>
              <a:rPr lang="lt-LT" sz="3200" b="1" i="1" dirty="0" smtClean="0">
                <a:solidFill>
                  <a:srgbClr val="00B050"/>
                </a:solidFill>
              </a:rPr>
              <a:t> </a:t>
            </a:r>
            <a:endParaRPr lang="lt-LT" sz="3200" b="1" i="1" dirty="0" smtClean="0">
              <a:solidFill>
                <a:srgbClr val="00B050"/>
              </a:solidFill>
            </a:endParaRPr>
          </a:p>
          <a:p>
            <a:pPr algn="ctr"/>
            <a:r>
              <a:rPr lang="lt-LT" sz="3200" b="1" i="1" dirty="0" smtClean="0">
                <a:solidFill>
                  <a:srgbClr val="00B050"/>
                </a:solidFill>
              </a:rPr>
              <a:t>PLEN</a:t>
            </a:r>
            <a:r>
              <a:rPr lang="pl-PL" sz="3200" b="1" i="1" smtClean="0">
                <a:solidFill>
                  <a:srgbClr val="00B050"/>
                </a:solidFill>
              </a:rPr>
              <a:t>E</a:t>
            </a:r>
            <a:r>
              <a:rPr lang="lt-LT" sz="3200" b="1" i="1" smtClean="0">
                <a:solidFill>
                  <a:srgbClr val="00B050"/>
                </a:solidFill>
              </a:rPr>
              <a:t>RO</a:t>
            </a:r>
            <a:endParaRPr lang="lt-LT" sz="3200" b="1" i="1" dirty="0" smtClean="0">
              <a:solidFill>
                <a:srgbClr val="00B050"/>
              </a:solidFill>
            </a:endParaRPr>
          </a:p>
          <a:p>
            <a:pPr algn="ctr"/>
            <a:r>
              <a:rPr lang="lt-LT" sz="3200" b="1" i="1" dirty="0" smtClean="0">
                <a:solidFill>
                  <a:srgbClr val="00B050"/>
                </a:solidFill>
              </a:rPr>
              <a:t>DALYVIAMS</a:t>
            </a:r>
          </a:p>
          <a:p>
            <a:pPr algn="ctr"/>
            <a:r>
              <a:rPr lang="lt-LT" sz="3200" b="1" i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lt-LT" sz="32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0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C:\Users\User\Downloads\Samanta Marija Milto,  2 kl., SPALVUOTAS RUDUO, Vilniaus r. Kalvelių Stanislavo Moniuškos gimnazija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23528"/>
            <a:ext cx="9324528" cy="93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8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User\Downloads\Arnoldas Lukaševičius, 3 kl. RUDENIU PAPUOŠTAS PASAULIS, Vilniaus r. Kalvelių S. Moniuškos gimnaz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6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2" name="Picture 4" descr="C:\Users\User\Downloads\Viktorija Masiulianec, 4 kl. RUDENS SPALVOS, Vilniaus r. Kalvelių S. Moniuškos gimnaz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7533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67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3" y="-99392"/>
            <a:ext cx="917355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092927" y="1174304"/>
            <a:ext cx="525658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200" b="1" i="1" dirty="0">
                <a:solidFill>
                  <a:srgbClr val="00B050"/>
                </a:solidFill>
              </a:rPr>
              <a:t>Milana Rezvova, 1 </a:t>
            </a:r>
            <a:r>
              <a:rPr lang="lt-LT" sz="2200" b="1" i="1" dirty="0" smtClean="0">
                <a:solidFill>
                  <a:srgbClr val="00B050"/>
                </a:solidFill>
              </a:rPr>
              <a:t>kl</a:t>
            </a:r>
            <a:r>
              <a:rPr lang="pl-PL" sz="2200" b="1" i="1" dirty="0" smtClean="0">
                <a:solidFill>
                  <a:srgbClr val="00B050"/>
                </a:solidFill>
              </a:rPr>
              <a:t>., </a:t>
            </a:r>
          </a:p>
          <a:p>
            <a:pPr algn="ctr"/>
            <a:r>
              <a:rPr lang="pl-PL" sz="2200" b="1" i="1" dirty="0" err="1" smtClean="0">
                <a:solidFill>
                  <a:srgbClr val="00B050"/>
                </a:solidFill>
              </a:rPr>
              <a:t>Kristina</a:t>
            </a:r>
            <a:r>
              <a:rPr lang="pl-PL" sz="2200" b="1" i="1" dirty="0" smtClean="0">
                <a:solidFill>
                  <a:srgbClr val="00B050"/>
                </a:solidFill>
              </a:rPr>
              <a:t> </a:t>
            </a:r>
            <a:r>
              <a:rPr lang="pl-PL" sz="2200" b="1" i="1" dirty="0" err="1">
                <a:solidFill>
                  <a:srgbClr val="00B050"/>
                </a:solidFill>
              </a:rPr>
              <a:t>Cvetkova</a:t>
            </a:r>
            <a:r>
              <a:rPr lang="pl-PL" sz="2200" b="1" i="1" dirty="0">
                <a:solidFill>
                  <a:srgbClr val="00B050"/>
                </a:solidFill>
              </a:rPr>
              <a:t>,</a:t>
            </a:r>
          </a:p>
          <a:p>
            <a:pPr algn="ctr"/>
            <a:r>
              <a:rPr lang="pl-PL" sz="2200" b="1" i="1" dirty="0" err="1">
                <a:solidFill>
                  <a:srgbClr val="00B050"/>
                </a:solidFill>
              </a:rPr>
              <a:t>pradinio</a:t>
            </a:r>
            <a:r>
              <a:rPr lang="pl-PL" sz="2200" b="1" i="1" dirty="0">
                <a:solidFill>
                  <a:srgbClr val="00B050"/>
                </a:solidFill>
              </a:rPr>
              <a:t> </a:t>
            </a:r>
            <a:r>
              <a:rPr lang="pl-PL" sz="2200" b="1" i="1" dirty="0" err="1">
                <a:solidFill>
                  <a:srgbClr val="00B050"/>
                </a:solidFill>
              </a:rPr>
              <a:t>ugdymo</a:t>
            </a:r>
            <a:endParaRPr lang="pl-PL" sz="2200" b="1" i="1" dirty="0">
              <a:solidFill>
                <a:srgbClr val="00B050"/>
              </a:solidFill>
            </a:endParaRPr>
          </a:p>
          <a:p>
            <a:pPr algn="ctr"/>
            <a:r>
              <a:rPr lang="pl-PL" sz="2200" b="1" i="1" dirty="0" err="1">
                <a:solidFill>
                  <a:srgbClr val="00B050"/>
                </a:solidFill>
              </a:rPr>
              <a:t>mokytoja</a:t>
            </a:r>
            <a:r>
              <a:rPr lang="pl-PL" sz="2200" b="1" i="1" dirty="0" smtClean="0">
                <a:solidFill>
                  <a:srgbClr val="00B050"/>
                </a:solidFill>
              </a:rPr>
              <a:t>,</a:t>
            </a:r>
            <a:r>
              <a:rPr lang="fi-FI" sz="2200" b="1" i="1" dirty="0">
                <a:solidFill>
                  <a:srgbClr val="00B050"/>
                </a:solidFill>
              </a:rPr>
              <a:t> </a:t>
            </a:r>
            <a:endParaRPr lang="pl-PL" sz="2200" b="1" i="1" dirty="0" smtClean="0">
              <a:solidFill>
                <a:srgbClr val="00B050"/>
              </a:solidFill>
            </a:endParaRPr>
          </a:p>
          <a:p>
            <a:pPr algn="ctr"/>
            <a:r>
              <a:rPr lang="fi-FI" sz="2200" b="1" i="1" dirty="0" smtClean="0">
                <a:solidFill>
                  <a:srgbClr val="00B050"/>
                </a:solidFill>
              </a:rPr>
              <a:t>Samanta </a:t>
            </a:r>
            <a:r>
              <a:rPr lang="fi-FI" sz="2200" b="1" i="1" dirty="0">
                <a:solidFill>
                  <a:srgbClr val="00B050"/>
                </a:solidFill>
              </a:rPr>
              <a:t>Marija Milto, </a:t>
            </a:r>
            <a:r>
              <a:rPr lang="fi-FI" sz="2200" b="1" i="1" dirty="0" smtClean="0">
                <a:solidFill>
                  <a:srgbClr val="00B050"/>
                </a:solidFill>
              </a:rPr>
              <a:t>2</a:t>
            </a:r>
            <a:r>
              <a:rPr lang="pl-PL" sz="2200" b="1" i="1" dirty="0" smtClean="0">
                <a:solidFill>
                  <a:srgbClr val="00B050"/>
                </a:solidFill>
              </a:rPr>
              <a:t> kl.,</a:t>
            </a:r>
            <a:endParaRPr lang="fi-FI" sz="2200" b="1" i="1" dirty="0">
              <a:solidFill>
                <a:srgbClr val="00B050"/>
              </a:solidFill>
            </a:endParaRPr>
          </a:p>
          <a:p>
            <a:pPr algn="ctr"/>
            <a:r>
              <a:rPr lang="it-IT" sz="2200" b="1" i="1" dirty="0" smtClean="0">
                <a:solidFill>
                  <a:srgbClr val="00B050"/>
                </a:solidFill>
              </a:rPr>
              <a:t>Gražina </a:t>
            </a:r>
            <a:r>
              <a:rPr lang="it-IT" sz="2200" b="1" i="1" dirty="0">
                <a:solidFill>
                  <a:srgbClr val="00B050"/>
                </a:solidFill>
              </a:rPr>
              <a:t>Dadel, pradinio</a:t>
            </a:r>
          </a:p>
          <a:p>
            <a:pPr algn="ctr"/>
            <a:r>
              <a:rPr lang="it-IT" sz="2200" b="1" i="1" dirty="0">
                <a:solidFill>
                  <a:srgbClr val="00B050"/>
                </a:solidFill>
              </a:rPr>
              <a:t>ugdymo mokytoja</a:t>
            </a:r>
            <a:r>
              <a:rPr lang="it-IT" sz="2200" b="1" i="1" dirty="0" smtClean="0">
                <a:solidFill>
                  <a:srgbClr val="00B050"/>
                </a:solidFill>
              </a:rPr>
              <a:t>,</a:t>
            </a:r>
            <a:r>
              <a:rPr lang="lt-LT" sz="2200" b="1" i="1" dirty="0">
                <a:solidFill>
                  <a:srgbClr val="00B050"/>
                </a:solidFill>
              </a:rPr>
              <a:t> </a:t>
            </a:r>
            <a:endParaRPr lang="pl-PL" sz="2200" b="1" i="1" dirty="0" smtClean="0">
              <a:solidFill>
                <a:srgbClr val="00B050"/>
              </a:solidFill>
            </a:endParaRPr>
          </a:p>
          <a:p>
            <a:pPr algn="ctr"/>
            <a:r>
              <a:rPr lang="lt-LT" sz="2200" b="1" i="1" dirty="0" smtClean="0">
                <a:solidFill>
                  <a:srgbClr val="00B050"/>
                </a:solidFill>
              </a:rPr>
              <a:t>Arnoldas </a:t>
            </a:r>
            <a:r>
              <a:rPr lang="lt-LT" sz="2200" b="1" i="1" dirty="0">
                <a:solidFill>
                  <a:srgbClr val="00B050"/>
                </a:solidFill>
              </a:rPr>
              <a:t>Lukaševičius, </a:t>
            </a:r>
            <a:r>
              <a:rPr lang="lt-LT" sz="2200" b="1" i="1" dirty="0" smtClean="0">
                <a:solidFill>
                  <a:srgbClr val="00B050"/>
                </a:solidFill>
              </a:rPr>
              <a:t>3</a:t>
            </a:r>
            <a:r>
              <a:rPr lang="pl-PL" sz="2200" b="1" i="1" dirty="0" smtClean="0">
                <a:solidFill>
                  <a:srgbClr val="00B050"/>
                </a:solidFill>
              </a:rPr>
              <a:t> kl.,</a:t>
            </a:r>
            <a:endParaRPr lang="lt-LT" sz="2200" b="1" i="1" dirty="0">
              <a:solidFill>
                <a:srgbClr val="00B050"/>
              </a:solidFill>
            </a:endParaRPr>
          </a:p>
          <a:p>
            <a:pPr algn="ctr"/>
            <a:r>
              <a:rPr lang="lt-LT" sz="2200" b="1" i="1" dirty="0" smtClean="0">
                <a:solidFill>
                  <a:srgbClr val="00B050"/>
                </a:solidFill>
              </a:rPr>
              <a:t>Irena </a:t>
            </a:r>
            <a:r>
              <a:rPr lang="lt-LT" sz="2200" b="1" i="1" dirty="0">
                <a:solidFill>
                  <a:srgbClr val="00B050"/>
                </a:solidFill>
              </a:rPr>
              <a:t>Fediuk, </a:t>
            </a:r>
            <a:r>
              <a:rPr lang="lt-LT" sz="2200" b="1" i="1" dirty="0" smtClean="0">
                <a:solidFill>
                  <a:srgbClr val="00B050"/>
                </a:solidFill>
              </a:rPr>
              <a:t>pradinio ugdymo</a:t>
            </a:r>
            <a:r>
              <a:rPr lang="pl-PL" sz="2200" b="1" i="1" dirty="0" smtClean="0">
                <a:solidFill>
                  <a:srgbClr val="00B050"/>
                </a:solidFill>
              </a:rPr>
              <a:t> </a:t>
            </a:r>
            <a:r>
              <a:rPr lang="pl-PL" sz="2200" b="1" i="1" dirty="0" err="1" smtClean="0">
                <a:solidFill>
                  <a:srgbClr val="00B050"/>
                </a:solidFill>
              </a:rPr>
              <a:t>vyresn</a:t>
            </a:r>
            <a:r>
              <a:rPr lang="pl-PL" sz="2200" b="1" i="1" dirty="0" smtClean="0">
                <a:solidFill>
                  <a:srgbClr val="00B050"/>
                </a:solidFill>
              </a:rPr>
              <a:t>. </a:t>
            </a:r>
            <a:r>
              <a:rPr lang="lt-LT" sz="2200" b="1" i="1" dirty="0" smtClean="0">
                <a:solidFill>
                  <a:srgbClr val="00B050"/>
                </a:solidFill>
              </a:rPr>
              <a:t>mokytoja</a:t>
            </a:r>
            <a:r>
              <a:rPr lang="lt-LT" sz="2200" b="1" i="1" dirty="0">
                <a:solidFill>
                  <a:srgbClr val="00B050"/>
                </a:solidFill>
              </a:rPr>
              <a:t>, </a:t>
            </a:r>
            <a:endParaRPr lang="pl-PL" sz="2200" b="1" i="1" dirty="0" smtClean="0">
              <a:solidFill>
                <a:srgbClr val="00B050"/>
              </a:solidFill>
            </a:endParaRPr>
          </a:p>
          <a:p>
            <a:pPr algn="ctr"/>
            <a:r>
              <a:rPr lang="lt-LT" sz="2200" b="1" i="1" dirty="0" smtClean="0">
                <a:solidFill>
                  <a:srgbClr val="00B050"/>
                </a:solidFill>
              </a:rPr>
              <a:t>Viktorija </a:t>
            </a:r>
            <a:r>
              <a:rPr lang="lt-LT" sz="2200" b="1" i="1" dirty="0">
                <a:solidFill>
                  <a:srgbClr val="00B050"/>
                </a:solidFill>
              </a:rPr>
              <a:t>Masiulianec, </a:t>
            </a:r>
            <a:r>
              <a:rPr lang="lt-LT" sz="2200" b="1" i="1" dirty="0" smtClean="0">
                <a:solidFill>
                  <a:srgbClr val="00B050"/>
                </a:solidFill>
              </a:rPr>
              <a:t>4</a:t>
            </a:r>
            <a:r>
              <a:rPr lang="pl-PL" sz="2200" b="1" i="1" dirty="0" smtClean="0">
                <a:solidFill>
                  <a:srgbClr val="00B050"/>
                </a:solidFill>
              </a:rPr>
              <a:t> kl., </a:t>
            </a:r>
          </a:p>
          <a:p>
            <a:pPr algn="ctr"/>
            <a:r>
              <a:rPr lang="lt-LT" sz="2200" b="1" i="1" dirty="0" smtClean="0">
                <a:solidFill>
                  <a:srgbClr val="00B050"/>
                </a:solidFill>
              </a:rPr>
              <a:t>Anželika </a:t>
            </a:r>
            <a:r>
              <a:rPr lang="lt-LT" sz="2200" b="1" i="1" dirty="0">
                <a:solidFill>
                  <a:srgbClr val="00B050"/>
                </a:solidFill>
              </a:rPr>
              <a:t>Spiridovič,</a:t>
            </a:r>
          </a:p>
          <a:p>
            <a:pPr algn="ctr"/>
            <a:r>
              <a:rPr lang="pl-PL" sz="2200" b="1" i="1" dirty="0">
                <a:solidFill>
                  <a:srgbClr val="00B050"/>
                </a:solidFill>
              </a:rPr>
              <a:t>p</a:t>
            </a:r>
            <a:r>
              <a:rPr lang="lt-LT" sz="2200" b="1" i="1" dirty="0" smtClean="0">
                <a:solidFill>
                  <a:srgbClr val="00B050"/>
                </a:solidFill>
              </a:rPr>
              <a:t>radinio</a:t>
            </a:r>
            <a:r>
              <a:rPr lang="pl-PL" sz="2200" b="1" i="1" dirty="0" smtClean="0">
                <a:solidFill>
                  <a:srgbClr val="00B050"/>
                </a:solidFill>
              </a:rPr>
              <a:t> </a:t>
            </a:r>
            <a:r>
              <a:rPr lang="lt-LT" sz="2200" b="1" i="1" dirty="0" smtClean="0">
                <a:solidFill>
                  <a:srgbClr val="00B050"/>
                </a:solidFill>
              </a:rPr>
              <a:t>ugdymo </a:t>
            </a:r>
            <a:r>
              <a:rPr lang="pl-PL" sz="2200" b="1" i="1" dirty="0" err="1" smtClean="0">
                <a:solidFill>
                  <a:srgbClr val="00B050"/>
                </a:solidFill>
              </a:rPr>
              <a:t>vyresn</a:t>
            </a:r>
            <a:r>
              <a:rPr lang="pl-PL" sz="2200" b="1" i="1" dirty="0" smtClean="0">
                <a:solidFill>
                  <a:srgbClr val="00B050"/>
                </a:solidFill>
              </a:rPr>
              <a:t>. </a:t>
            </a:r>
            <a:r>
              <a:rPr lang="lt-LT" sz="2200" b="1" i="1" dirty="0" smtClean="0">
                <a:solidFill>
                  <a:srgbClr val="00B050"/>
                </a:solidFill>
              </a:rPr>
              <a:t>mokytoja</a:t>
            </a:r>
            <a:endParaRPr lang="pl-PL" sz="2200" b="1" i="1" dirty="0" smtClean="0">
              <a:solidFill>
                <a:srgbClr val="00B050"/>
              </a:solidFill>
            </a:endParaRPr>
          </a:p>
          <a:p>
            <a:pPr algn="ctr"/>
            <a:endParaRPr lang="pl-PL" b="1" i="1" dirty="0">
              <a:solidFill>
                <a:srgbClr val="00B050"/>
              </a:solidFill>
            </a:endParaRPr>
          </a:p>
          <a:p>
            <a:pPr algn="ctr"/>
            <a:endParaRPr lang="pl-PL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3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lt-LT" sz="3200" dirty="0">
                <a:solidFill>
                  <a:srgbClr val="FF0000"/>
                </a:solidFill>
              </a:rPr>
              <a:t>Vilniaus r. Egliškių šv. Jono Bosko gimnazija</a:t>
            </a:r>
            <a:endParaRPr lang="pl-PL" sz="32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C:\Users\User\Downloads\IMG_414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396536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6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355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627784" y="1840421"/>
            <a:ext cx="45720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800" b="1" i="1" dirty="0" err="1">
                <a:solidFill>
                  <a:srgbClr val="00B050"/>
                </a:solidFill>
              </a:rPr>
              <a:t>Eva</a:t>
            </a:r>
            <a:r>
              <a:rPr lang="pl-PL" sz="2800" b="1" i="1" dirty="0">
                <a:solidFill>
                  <a:srgbClr val="00B050"/>
                </a:solidFill>
              </a:rPr>
              <a:t> </a:t>
            </a:r>
            <a:r>
              <a:rPr lang="pl-PL" sz="2800" b="1" i="1" dirty="0" err="1">
                <a:solidFill>
                  <a:srgbClr val="00B050"/>
                </a:solidFill>
              </a:rPr>
              <a:t>Maslovska</a:t>
            </a:r>
            <a:r>
              <a:rPr lang="pl-PL" sz="2800" b="1" i="1" dirty="0">
                <a:solidFill>
                  <a:srgbClr val="00B050"/>
                </a:solidFill>
              </a:rPr>
              <a:t> 2 </a:t>
            </a:r>
            <a:r>
              <a:rPr lang="pl-PL" sz="2800" b="1" i="1" dirty="0" smtClean="0">
                <a:solidFill>
                  <a:srgbClr val="00B050"/>
                </a:solidFill>
              </a:rPr>
              <a:t>kl.</a:t>
            </a:r>
            <a:r>
              <a:rPr lang="lt-LT" sz="2800" b="1" i="1" dirty="0">
                <a:solidFill>
                  <a:srgbClr val="00B050"/>
                </a:solidFill>
              </a:rPr>
              <a:t> </a:t>
            </a:r>
            <a:endParaRPr lang="pl-PL" sz="2800" b="1" i="1" dirty="0" smtClean="0">
              <a:solidFill>
                <a:srgbClr val="00B050"/>
              </a:solidFill>
            </a:endParaRPr>
          </a:p>
          <a:p>
            <a:pPr algn="ctr"/>
            <a:endParaRPr lang="pl-PL" sz="2800" b="1" i="1" dirty="0" smtClean="0">
              <a:solidFill>
                <a:srgbClr val="00B050"/>
              </a:solidFill>
            </a:endParaRPr>
          </a:p>
          <a:p>
            <a:pPr algn="ctr"/>
            <a:r>
              <a:rPr lang="lt-LT" sz="2800" b="1" i="1" dirty="0" smtClean="0">
                <a:solidFill>
                  <a:srgbClr val="00B050"/>
                </a:solidFill>
              </a:rPr>
              <a:t>Gražina </a:t>
            </a:r>
            <a:r>
              <a:rPr lang="lt-LT" sz="2800" b="1" i="1" dirty="0">
                <a:solidFill>
                  <a:srgbClr val="00B050"/>
                </a:solidFill>
              </a:rPr>
              <a:t>Sankovska Bersekerska</a:t>
            </a:r>
          </a:p>
          <a:p>
            <a:pPr algn="ctr"/>
            <a:r>
              <a:rPr lang="lt-LT" sz="2800" b="1" i="1" dirty="0">
                <a:solidFill>
                  <a:srgbClr val="00B050"/>
                </a:solidFill>
              </a:rPr>
              <a:t>Pradinio ugdymo mokytoja metodininkė</a:t>
            </a:r>
          </a:p>
          <a:p>
            <a:pPr algn="ctr"/>
            <a:endParaRPr lang="pl-PL" b="1" dirty="0" smtClean="0"/>
          </a:p>
          <a:p>
            <a:pPr algn="ctr"/>
            <a:r>
              <a:rPr lang="pl-PL" b="1" dirty="0" smtClean="0"/>
              <a:t>l</a:t>
            </a:r>
          </a:p>
          <a:p>
            <a:pPr algn="ctr"/>
            <a:endParaRPr lang="pl-PL" i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2800" dirty="0">
                <a:solidFill>
                  <a:srgbClr val="FF0000"/>
                </a:solidFill>
              </a:rPr>
              <a:t>Vilniaus rajono Nemėžio šv. Rapolo Kalinausko gimnazija</a:t>
            </a:r>
            <a:br>
              <a:rPr lang="lt-LT" sz="2800" dirty="0">
                <a:solidFill>
                  <a:srgbClr val="FF0000"/>
                </a:solidFill>
              </a:rPr>
            </a:br>
            <a:r>
              <a:rPr lang="lt-LT" sz="2800" dirty="0">
                <a:solidFill>
                  <a:srgbClr val="FF0000"/>
                </a:solidFill>
              </a:rPr>
              <a:t>Grigaičių pradinio ugdymo skyrius</a:t>
            </a:r>
            <a:br>
              <a:rPr lang="lt-LT" sz="2800" dirty="0">
                <a:solidFill>
                  <a:srgbClr val="FF0000"/>
                </a:solidFill>
              </a:rPr>
            </a:b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User\Downloads\1. Sabina Čiž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249</Words>
  <Application>Microsoft Office PowerPoint</Application>
  <PresentationFormat>Pokaz na ekranie (4:3)</PresentationFormat>
  <Paragraphs>58</Paragraphs>
  <Slides>28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Prezentacja programu PowerPoint</vt:lpstr>
      <vt:lpstr>                   Vilniaus r. Kalvelių    Stanislavo Moniuškos                                               gimnazija</vt:lpstr>
      <vt:lpstr>Prezentacja programu PowerPoint</vt:lpstr>
      <vt:lpstr>Prezentacja programu PowerPoint</vt:lpstr>
      <vt:lpstr>Prezentacja programu PowerPoint</vt:lpstr>
      <vt:lpstr>Prezentacja programu PowerPoint</vt:lpstr>
      <vt:lpstr>Vilniaus r. Egliškių šv. Jono Bosko gimnazija</vt:lpstr>
      <vt:lpstr>Prezentacja programu PowerPoint</vt:lpstr>
      <vt:lpstr>Vilniaus rajono Nemėžio šv. Rapolo Kalinausko gimnazija Grigaičių pradinio ugdymo skyrius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Vilniaus r. Mickūnų gimnazija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Vilniaus r. Juodšilių šv. Uršulės Leduchovskos gimnazija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31</cp:revision>
  <dcterms:created xsi:type="dcterms:W3CDTF">2024-10-24T14:44:48Z</dcterms:created>
  <dcterms:modified xsi:type="dcterms:W3CDTF">2024-10-30T09:18:12Z</dcterms:modified>
</cp:coreProperties>
</file>