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22" r:id="rId2"/>
    <p:sldId id="262" r:id="rId3"/>
    <p:sldId id="356" r:id="rId4"/>
    <p:sldId id="361" r:id="rId5"/>
    <p:sldId id="362" r:id="rId6"/>
    <p:sldId id="363" r:id="rId7"/>
    <p:sldId id="359" r:id="rId8"/>
    <p:sldId id="357" r:id="rId9"/>
    <p:sldId id="3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73"/>
  </p:normalViewPr>
  <p:slideViewPr>
    <p:cSldViewPr snapToGrid="0" snapToObjects="1">
      <p:cViewPr>
        <p:scale>
          <a:sx n="66" d="100"/>
          <a:sy n="66" d="100"/>
        </p:scale>
        <p:origin x="1483" y="41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2C9D6-717E-564E-90E9-658BC38A3185}" type="datetimeFigureOut">
              <a:rPr lang="en-GB" smtClean="0"/>
              <a:t>20/04/2026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F58D0-2E6D-8244-94E1-96041CF654A2}" type="slidenum">
              <a:rPr lang="en-GB" smtClean="0"/>
              <a:t>‹#›</a:t>
            </a:fld>
            <a:endParaRPr lang="en-GB"/>
          </a:p>
        </p:txBody>
      </p:sp>
    </p:spTree>
    <p:extLst>
      <p:ext uri="{BB962C8B-B14F-4D97-AF65-F5344CB8AC3E}">
        <p14:creationId xmlns:p14="http://schemas.microsoft.com/office/powerpoint/2010/main" val="36705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BED05F-1657-E01B-8800-676D3BEBF194}"/>
              </a:ext>
            </a:extLst>
          </p:cNvPr>
          <p:cNvPicPr>
            <a:picLocks noChangeAspect="1"/>
          </p:cNvPicPr>
          <p:nvPr userDrawn="1"/>
        </p:nvPicPr>
        <p:blipFill>
          <a:blip r:embed="rId2"/>
          <a:stretch>
            <a:fillRect/>
          </a:stretch>
        </p:blipFill>
        <p:spPr>
          <a:xfrm>
            <a:off x="1022027" y="5476079"/>
            <a:ext cx="2137685" cy="691935"/>
          </a:xfrm>
          <a:prstGeom prst="rect">
            <a:avLst/>
          </a:prstGeom>
        </p:spPr>
      </p:pic>
      <p:sp>
        <p:nvSpPr>
          <p:cNvPr id="14" name="Text Placeholder 13">
            <a:extLst>
              <a:ext uri="{FF2B5EF4-FFF2-40B4-BE49-F238E27FC236}">
                <a16:creationId xmlns:a16="http://schemas.microsoft.com/office/drawing/2014/main" id="{FDDDBAF4-22E0-F988-1E4C-4A286CFA73BC}"/>
              </a:ext>
            </a:extLst>
          </p:cNvPr>
          <p:cNvSpPr>
            <a:spLocks noGrp="1"/>
          </p:cNvSpPr>
          <p:nvPr>
            <p:ph type="body" sz="quarter" idx="10" hasCustomPrompt="1"/>
          </p:nvPr>
        </p:nvSpPr>
        <p:spPr>
          <a:xfrm>
            <a:off x="1022027" y="689986"/>
            <a:ext cx="5073650" cy="1643063"/>
          </a:xfrm>
          <a:prstGeom prst="rect">
            <a:avLst/>
          </a:prstGeom>
        </p:spPr>
        <p:txBody>
          <a:bodyPr>
            <a:noAutofit/>
          </a:bodyPr>
          <a:lstStyle>
            <a:lvl1pPr marL="0" indent="0">
              <a:buNone/>
              <a:defRPr sz="5400" b="1" i="0">
                <a:latin typeface="Arial" panose="020B0604020202020204" pitchFamily="34" charset="0"/>
                <a:cs typeface="Arial" panose="020B0604020202020204" pitchFamily="34" charset="0"/>
              </a:defRPr>
            </a:lvl1pPr>
          </a:lstStyle>
          <a:p>
            <a:pPr lvl="0"/>
            <a:r>
              <a:rPr lang="lt-LT" noProof="0"/>
              <a:t>Prezentacijos pavadinimas</a:t>
            </a:r>
          </a:p>
        </p:txBody>
      </p:sp>
      <p:sp>
        <p:nvSpPr>
          <p:cNvPr id="15" name="Text Placeholder 13">
            <a:extLst>
              <a:ext uri="{FF2B5EF4-FFF2-40B4-BE49-F238E27FC236}">
                <a16:creationId xmlns:a16="http://schemas.microsoft.com/office/drawing/2014/main" id="{FB04BE75-B886-0CB7-4966-4614F2CF9C0F}"/>
              </a:ext>
            </a:extLst>
          </p:cNvPr>
          <p:cNvSpPr>
            <a:spLocks noGrp="1"/>
          </p:cNvSpPr>
          <p:nvPr>
            <p:ph type="body" sz="quarter" idx="11" hasCustomPrompt="1"/>
          </p:nvPr>
        </p:nvSpPr>
        <p:spPr>
          <a:xfrm>
            <a:off x="1022027" y="3083032"/>
            <a:ext cx="3240007" cy="691935"/>
          </a:xfrm>
          <a:prstGeom prst="rect">
            <a:avLst/>
          </a:prstGeom>
        </p:spPr>
        <p:txBody>
          <a:bodyPr>
            <a:noAutofit/>
          </a:bodyPr>
          <a:lstStyle>
            <a:lvl1pPr marL="0" indent="0">
              <a:buNone/>
              <a:defRPr sz="1600" b="1" i="0">
                <a:latin typeface="Arial" panose="020B0604020202020204" pitchFamily="34" charset="0"/>
                <a:cs typeface="Arial" panose="020B0604020202020204" pitchFamily="34" charset="0"/>
              </a:defRPr>
            </a:lvl1pPr>
          </a:lstStyle>
          <a:p>
            <a:pPr lvl="0"/>
            <a:r>
              <a:rPr lang="lt-LT" noProof="0"/>
              <a:t>Lorem ipsum dolor sit amet, consectetuer adipiscing elit.</a:t>
            </a:r>
          </a:p>
        </p:txBody>
      </p:sp>
      <p:sp>
        <p:nvSpPr>
          <p:cNvPr id="33" name="Freeform 32">
            <a:extLst>
              <a:ext uri="{FF2B5EF4-FFF2-40B4-BE49-F238E27FC236}">
                <a16:creationId xmlns:a16="http://schemas.microsoft.com/office/drawing/2014/main" id="{83EF5C5A-6110-5637-DD3B-2B780C309F1E}"/>
              </a:ext>
            </a:extLst>
          </p:cNvPr>
          <p:cNvSpPr>
            <a:spLocks noGrp="1"/>
          </p:cNvSpPr>
          <p:nvPr>
            <p:ph type="pic" sz="quarter" idx="12" hasCustomPrompt="1"/>
          </p:nvPr>
        </p:nvSpPr>
        <p:spPr>
          <a:xfrm>
            <a:off x="4815661" y="489"/>
            <a:ext cx="7376339" cy="6867281"/>
          </a:xfrm>
          <a:custGeom>
            <a:avLst/>
            <a:gdLst>
              <a:gd name="connsiteX0" fmla="*/ 3561153 w 7376339"/>
              <a:gd name="connsiteY0" fmla="*/ 0 h 6867281"/>
              <a:gd name="connsiteX1" fmla="*/ 7376339 w 7376339"/>
              <a:gd name="connsiteY1" fmla="*/ 0 h 6867281"/>
              <a:gd name="connsiteX2" fmla="*/ 7376339 w 7376339"/>
              <a:gd name="connsiteY2" fmla="*/ 6867281 h 6867281"/>
              <a:gd name="connsiteX3" fmla="*/ 3667611 w 7376339"/>
              <a:gd name="connsiteY3" fmla="*/ 6867281 h 6867281"/>
              <a:gd name="connsiteX4" fmla="*/ 3621171 w 7376339"/>
              <a:gd name="connsiteY4" fmla="*/ 6764558 h 6867281"/>
              <a:gd name="connsiteX5" fmla="*/ 15573 w 7376339"/>
              <a:gd name="connsiteY5" fmla="*/ 3329827 h 6867281"/>
              <a:gd name="connsiteX6" fmla="*/ 0 w 7376339"/>
              <a:gd name="connsiteY6" fmla="*/ 3323687 h 6867281"/>
              <a:gd name="connsiteX7" fmla="*/ 15573 w 7376339"/>
              <a:gd name="connsiteY7" fmla="*/ 3317546 h 6867281"/>
              <a:gd name="connsiteX8" fmla="*/ 3465697 w 7376339"/>
              <a:gd name="connsiteY8" fmla="*/ 186375 h 686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6339" h="6867281">
                <a:moveTo>
                  <a:pt x="3561153" y="0"/>
                </a:moveTo>
                <a:lnTo>
                  <a:pt x="7376339" y="0"/>
                </a:lnTo>
                <a:lnTo>
                  <a:pt x="7376339" y="6867281"/>
                </a:lnTo>
                <a:lnTo>
                  <a:pt x="3667611" y="6867281"/>
                </a:lnTo>
                <a:lnTo>
                  <a:pt x="3621171" y="6764558"/>
                </a:lnTo>
                <a:cubicBezTo>
                  <a:pt x="2879652" y="5225654"/>
                  <a:pt x="1594845" y="3997803"/>
                  <a:pt x="15573" y="3329827"/>
                </a:cubicBezTo>
                <a:lnTo>
                  <a:pt x="0" y="3323687"/>
                </a:lnTo>
                <a:lnTo>
                  <a:pt x="15573" y="3317546"/>
                </a:lnTo>
                <a:cubicBezTo>
                  <a:pt x="1489560" y="2694102"/>
                  <a:pt x="2707036" y="1582945"/>
                  <a:pt x="3465697" y="186375"/>
                </a:cubicBezTo>
                <a:close/>
              </a:path>
            </a:pathLst>
          </a:custGeom>
          <a:solidFill>
            <a:schemeClr val="accent5">
              <a:lumMod val="10000"/>
              <a:lumOff val="90000"/>
            </a:schemeClr>
          </a:solidFill>
        </p:spPr>
        <p:txBody>
          <a:bodyPr wrap="square" anchor="ctr">
            <a:noAutofit/>
          </a:bodyPr>
          <a:lstStyle>
            <a:lvl1pPr marL="0" indent="0" algn="ctr">
              <a:buNone/>
              <a:defRPr sz="1600"/>
            </a:lvl1pPr>
          </a:lstStyle>
          <a:p>
            <a:r>
              <a:rPr lang="lt-LT" noProof="0"/>
              <a:t>Spauskite norėdami įklijuoti nuotrauką</a:t>
            </a:r>
          </a:p>
        </p:txBody>
      </p:sp>
    </p:spTree>
    <p:extLst>
      <p:ext uri="{BB962C8B-B14F-4D97-AF65-F5344CB8AC3E}">
        <p14:creationId xmlns:p14="http://schemas.microsoft.com/office/powerpoint/2010/main" val="267687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383A4F5-EC06-67E9-0633-4CBE6355019C}"/>
              </a:ext>
            </a:extLst>
          </p:cNvPr>
          <p:cNvCxnSpPr>
            <a:cxnSpLocks/>
          </p:cNvCxnSpPr>
          <p:nvPr userDrawn="1"/>
        </p:nvCxnSpPr>
        <p:spPr>
          <a:xfrm>
            <a:off x="1022026" y="6160795"/>
            <a:ext cx="10147947" cy="0"/>
          </a:xfrm>
          <a:prstGeom prst="line">
            <a:avLst/>
          </a:prstGeom>
          <a:ln w="19050">
            <a:gradFill flip="none" rotWithShape="1">
              <a:gsLst>
                <a:gs pos="0">
                  <a:schemeClr val="accent1"/>
                </a:gs>
                <a:gs pos="33000">
                  <a:schemeClr val="accent2"/>
                </a:gs>
                <a:gs pos="65000">
                  <a:schemeClr val="accent3"/>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 Placeholder 19">
            <a:extLst>
              <a:ext uri="{FF2B5EF4-FFF2-40B4-BE49-F238E27FC236}">
                <a16:creationId xmlns:a16="http://schemas.microsoft.com/office/drawing/2014/main" id="{2C7432B1-608C-1923-43F0-90BB915D4FB5}"/>
              </a:ext>
            </a:extLst>
          </p:cNvPr>
          <p:cNvSpPr>
            <a:spLocks noGrp="1"/>
          </p:cNvSpPr>
          <p:nvPr>
            <p:ph type="body" sz="quarter" idx="11" hasCustomPrompt="1"/>
          </p:nvPr>
        </p:nvSpPr>
        <p:spPr>
          <a:xfrm>
            <a:off x="1022026" y="6354765"/>
            <a:ext cx="3758696" cy="198388"/>
          </a:xfrm>
          <a:prstGeom prst="rect">
            <a:avLst/>
          </a:prstGeom>
        </p:spPr>
        <p:txBody>
          <a:bodyPr anchor="ctr">
            <a:noAutofit/>
          </a:bodyPr>
          <a:lstStyle>
            <a:lvl1pPr marL="0" indent="0">
              <a:buNone/>
              <a:defRPr sz="1200">
                <a:solidFill>
                  <a:schemeClr val="tx2"/>
                </a:solidFill>
              </a:defRPr>
            </a:lvl1pPr>
          </a:lstStyle>
          <a:p>
            <a:pPr lvl="0"/>
            <a:r>
              <a:rPr lang="en-GB" dirty="0" err="1"/>
              <a:t>Prezentacijos</a:t>
            </a:r>
            <a:r>
              <a:rPr lang="en-GB" dirty="0"/>
              <a:t> </a:t>
            </a:r>
            <a:r>
              <a:rPr lang="en-GB" dirty="0" err="1"/>
              <a:t>pavadinimas</a:t>
            </a:r>
            <a:endParaRPr lang="en-GB" dirty="0"/>
          </a:p>
        </p:txBody>
      </p:sp>
      <p:sp>
        <p:nvSpPr>
          <p:cNvPr id="9" name="TextBox 8">
            <a:extLst>
              <a:ext uri="{FF2B5EF4-FFF2-40B4-BE49-F238E27FC236}">
                <a16:creationId xmlns:a16="http://schemas.microsoft.com/office/drawing/2014/main" id="{2BF58927-2FD8-8BEA-207D-D6A3040E2C3A}"/>
              </a:ext>
            </a:extLst>
          </p:cNvPr>
          <p:cNvSpPr txBox="1"/>
          <p:nvPr userDrawn="1"/>
        </p:nvSpPr>
        <p:spPr>
          <a:xfrm>
            <a:off x="10518810" y="6276154"/>
            <a:ext cx="651163" cy="276999"/>
          </a:xfrm>
          <a:prstGeom prst="rect">
            <a:avLst/>
          </a:prstGeom>
          <a:noFill/>
        </p:spPr>
        <p:txBody>
          <a:bodyPr wrap="square" rtlCol="0" anchor="ctr">
            <a:spAutoFit/>
          </a:bodyPr>
          <a:lstStyle/>
          <a:p>
            <a:pPr algn="r"/>
            <a:fld id="{0C515F68-4545-CC47-8419-0C759D1069B0}" type="slidenum">
              <a:rPr lang="en-GB" sz="1200" smtClean="0">
                <a:solidFill>
                  <a:schemeClr val="bg1">
                    <a:lumMod val="50000"/>
                  </a:schemeClr>
                </a:solidFill>
              </a:rPr>
              <a:pPr algn="r"/>
              <a:t>‹#›</a:t>
            </a:fld>
            <a:endParaRPr lang="en-GB" sz="1200" dirty="0">
              <a:solidFill>
                <a:schemeClr val="bg1">
                  <a:lumMod val="50000"/>
                </a:schemeClr>
              </a:solidFill>
            </a:endParaRPr>
          </a:p>
        </p:txBody>
      </p:sp>
      <p:sp>
        <p:nvSpPr>
          <p:cNvPr id="10" name="TextBox 9">
            <a:extLst>
              <a:ext uri="{FF2B5EF4-FFF2-40B4-BE49-F238E27FC236}">
                <a16:creationId xmlns:a16="http://schemas.microsoft.com/office/drawing/2014/main" id="{4EA245CF-09D8-DF72-1BD7-60E44F06F56B}"/>
              </a:ext>
            </a:extLst>
          </p:cNvPr>
          <p:cNvSpPr txBox="1"/>
          <p:nvPr userDrawn="1"/>
        </p:nvSpPr>
        <p:spPr>
          <a:xfrm>
            <a:off x="5484294" y="6284682"/>
            <a:ext cx="1223412" cy="338554"/>
          </a:xfrm>
          <a:prstGeom prst="rect">
            <a:avLst/>
          </a:prstGeom>
          <a:noFill/>
        </p:spPr>
        <p:txBody>
          <a:bodyPr wrap="none" rtlCol="0">
            <a:spAutoFit/>
          </a:bodyPr>
          <a:lstStyle/>
          <a:p>
            <a:pPr algn="ctr"/>
            <a:r>
              <a:rPr lang="en-GB" sz="1600" b="1" i="0" dirty="0">
                <a:latin typeface="Arial" panose="020B0604020202020204" pitchFamily="34" charset="0"/>
                <a:cs typeface="Arial" panose="020B0604020202020204" pitchFamily="34" charset="0"/>
              </a:rPr>
              <a:t>Mums </a:t>
            </a:r>
            <a:r>
              <a:rPr lang="en-GB" sz="1600" b="1" i="0" dirty="0" err="1">
                <a:latin typeface="Arial" panose="020B0604020202020204" pitchFamily="34" charset="0"/>
                <a:cs typeface="Arial" panose="020B0604020202020204" pitchFamily="34" charset="0"/>
              </a:rPr>
              <a:t>rūpi</a:t>
            </a:r>
            <a:endParaRPr lang="en-GB" sz="1600" b="1" i="0" dirty="0">
              <a:latin typeface="Arial" panose="020B0604020202020204" pitchFamily="34" charset="0"/>
              <a:cs typeface="Arial" panose="020B0604020202020204" pitchFamily="34" charset="0"/>
            </a:endParaRPr>
          </a:p>
        </p:txBody>
      </p:sp>
      <p:sp>
        <p:nvSpPr>
          <p:cNvPr id="11" name="Text Placeholder 13">
            <a:extLst>
              <a:ext uri="{FF2B5EF4-FFF2-40B4-BE49-F238E27FC236}">
                <a16:creationId xmlns:a16="http://schemas.microsoft.com/office/drawing/2014/main" id="{030069F3-490B-C0E8-A784-44B7ECA5243B}"/>
              </a:ext>
            </a:extLst>
          </p:cNvPr>
          <p:cNvSpPr>
            <a:spLocks noGrp="1"/>
          </p:cNvSpPr>
          <p:nvPr>
            <p:ph type="body" sz="quarter" idx="12" hasCustomPrompt="1"/>
          </p:nvPr>
        </p:nvSpPr>
        <p:spPr>
          <a:xfrm>
            <a:off x="1022027" y="689988"/>
            <a:ext cx="7376015" cy="368756"/>
          </a:xfrm>
          <a:prstGeom prst="rect">
            <a:avLst/>
          </a:prstGeom>
        </p:spPr>
        <p:txBody>
          <a:bodyPr>
            <a:noAutofit/>
          </a:bodyPr>
          <a:lstStyle>
            <a:lvl1pPr marL="0" indent="0">
              <a:buNone/>
              <a:defRPr sz="2400" b="1" i="0">
                <a:latin typeface="Arial" panose="020B0604020202020204" pitchFamily="34" charset="0"/>
                <a:cs typeface="Arial" panose="020B0604020202020204" pitchFamily="34" charset="0"/>
              </a:defRPr>
            </a:lvl1pPr>
          </a:lstStyle>
          <a:p>
            <a:pPr lvl="0"/>
            <a:r>
              <a:rPr lang="en-US" dirty="0" err="1"/>
              <a:t>Antraštė</a:t>
            </a:r>
            <a:endParaRPr lang="en-US" dirty="0"/>
          </a:p>
        </p:txBody>
      </p:sp>
      <p:pic>
        <p:nvPicPr>
          <p:cNvPr id="13" name="Picture 12">
            <a:extLst>
              <a:ext uri="{FF2B5EF4-FFF2-40B4-BE49-F238E27FC236}">
                <a16:creationId xmlns:a16="http://schemas.microsoft.com/office/drawing/2014/main" id="{49C1A368-F8DA-07C1-2CA9-58A7FC5417DC}"/>
              </a:ext>
            </a:extLst>
          </p:cNvPr>
          <p:cNvPicPr>
            <a:picLocks noChangeAspect="1"/>
          </p:cNvPicPr>
          <p:nvPr userDrawn="1"/>
        </p:nvPicPr>
        <p:blipFill>
          <a:blip r:embed="rId2"/>
          <a:stretch>
            <a:fillRect/>
          </a:stretch>
        </p:blipFill>
        <p:spPr>
          <a:xfrm>
            <a:off x="10699241" y="689988"/>
            <a:ext cx="468958" cy="468958"/>
          </a:xfrm>
          <a:prstGeom prst="rect">
            <a:avLst/>
          </a:prstGeom>
        </p:spPr>
      </p:pic>
      <p:sp>
        <p:nvSpPr>
          <p:cNvPr id="3" name="Picture Placeholder 2">
            <a:extLst>
              <a:ext uri="{FF2B5EF4-FFF2-40B4-BE49-F238E27FC236}">
                <a16:creationId xmlns:a16="http://schemas.microsoft.com/office/drawing/2014/main" id="{B19B986C-91BB-2AB2-1988-7E2AF7B5E8EE}"/>
              </a:ext>
            </a:extLst>
          </p:cNvPr>
          <p:cNvSpPr>
            <a:spLocks noGrp="1"/>
          </p:cNvSpPr>
          <p:nvPr>
            <p:ph type="pic" sz="quarter" idx="13" hasCustomPrompt="1"/>
          </p:nvPr>
        </p:nvSpPr>
        <p:spPr>
          <a:xfrm>
            <a:off x="1022026" y="2248488"/>
            <a:ext cx="2722563" cy="2722563"/>
          </a:xfrm>
          <a:prstGeom prst="ellipse">
            <a:avLst/>
          </a:prstGeom>
          <a:solidFill>
            <a:schemeClr val="accent5">
              <a:lumMod val="10000"/>
              <a:lumOff val="90000"/>
            </a:schemeClr>
          </a:solid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GB" dirty="0" err="1"/>
              <a:t>Spauskite</a:t>
            </a:r>
            <a:r>
              <a:rPr lang="en-GB" dirty="0"/>
              <a:t> </a:t>
            </a:r>
            <a:r>
              <a:rPr lang="en-GB" dirty="0" err="1"/>
              <a:t>norėdami</a:t>
            </a:r>
            <a:r>
              <a:rPr lang="en-GB" dirty="0"/>
              <a:t> </a:t>
            </a:r>
            <a:r>
              <a:rPr lang="en-GB" dirty="0" err="1"/>
              <a:t>įklijuoti</a:t>
            </a:r>
            <a:r>
              <a:rPr lang="en-GB" dirty="0"/>
              <a:t> </a:t>
            </a:r>
            <a:r>
              <a:rPr lang="en-GB" dirty="0" err="1"/>
              <a:t>nuotrauką</a:t>
            </a:r>
            <a:endParaRPr lang="en-GB" dirty="0"/>
          </a:p>
        </p:txBody>
      </p:sp>
      <p:sp>
        <p:nvSpPr>
          <p:cNvPr id="16" name="Picture Placeholder 2">
            <a:extLst>
              <a:ext uri="{FF2B5EF4-FFF2-40B4-BE49-F238E27FC236}">
                <a16:creationId xmlns:a16="http://schemas.microsoft.com/office/drawing/2014/main" id="{AB95D709-8DF1-F250-2EE0-6D611B98DEAE}"/>
              </a:ext>
            </a:extLst>
          </p:cNvPr>
          <p:cNvSpPr>
            <a:spLocks noGrp="1"/>
          </p:cNvSpPr>
          <p:nvPr>
            <p:ph type="pic" sz="quarter" idx="14" hasCustomPrompt="1"/>
          </p:nvPr>
        </p:nvSpPr>
        <p:spPr>
          <a:xfrm>
            <a:off x="4734719" y="2248488"/>
            <a:ext cx="2722563" cy="2722563"/>
          </a:xfrm>
          <a:prstGeom prst="ellipse">
            <a:avLst/>
          </a:prstGeom>
          <a:solidFill>
            <a:schemeClr val="accent5">
              <a:lumMod val="10000"/>
              <a:lumOff val="90000"/>
            </a:schemeClr>
          </a:solid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err="1"/>
              <a:t>Spauskite</a:t>
            </a:r>
            <a:r>
              <a:rPr lang="en-GB" dirty="0"/>
              <a:t> </a:t>
            </a:r>
            <a:r>
              <a:rPr lang="en-GB" dirty="0" err="1"/>
              <a:t>norėdami</a:t>
            </a:r>
            <a:r>
              <a:rPr lang="en-GB" dirty="0"/>
              <a:t> </a:t>
            </a:r>
            <a:r>
              <a:rPr lang="en-GB" dirty="0" err="1"/>
              <a:t>įklijuoti</a:t>
            </a:r>
            <a:r>
              <a:rPr lang="en-GB" dirty="0"/>
              <a:t> </a:t>
            </a:r>
            <a:r>
              <a:rPr lang="en-GB" dirty="0" err="1"/>
              <a:t>nuotrauką</a:t>
            </a:r>
            <a:endParaRPr lang="en-GB" dirty="0"/>
          </a:p>
        </p:txBody>
      </p:sp>
      <p:sp>
        <p:nvSpPr>
          <p:cNvPr id="17" name="Picture Placeholder 2">
            <a:extLst>
              <a:ext uri="{FF2B5EF4-FFF2-40B4-BE49-F238E27FC236}">
                <a16:creationId xmlns:a16="http://schemas.microsoft.com/office/drawing/2014/main" id="{54A2868A-141B-CBD6-8809-2A549F36AC7E}"/>
              </a:ext>
            </a:extLst>
          </p:cNvPr>
          <p:cNvSpPr>
            <a:spLocks noGrp="1"/>
          </p:cNvSpPr>
          <p:nvPr>
            <p:ph type="pic" sz="quarter" idx="15" hasCustomPrompt="1"/>
          </p:nvPr>
        </p:nvSpPr>
        <p:spPr>
          <a:xfrm>
            <a:off x="8447412" y="2248488"/>
            <a:ext cx="2722563" cy="2722563"/>
          </a:xfrm>
          <a:prstGeom prst="ellipse">
            <a:avLst/>
          </a:prstGeom>
          <a:solidFill>
            <a:schemeClr val="accent5">
              <a:lumMod val="10000"/>
              <a:lumOff val="9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err="1"/>
              <a:t>Spauskite</a:t>
            </a:r>
            <a:r>
              <a:rPr lang="en-GB" dirty="0"/>
              <a:t> </a:t>
            </a:r>
            <a:r>
              <a:rPr lang="en-GB" dirty="0" err="1"/>
              <a:t>norėdami</a:t>
            </a:r>
            <a:r>
              <a:rPr lang="en-GB" dirty="0"/>
              <a:t> </a:t>
            </a:r>
            <a:r>
              <a:rPr lang="en-GB" dirty="0" err="1"/>
              <a:t>įklijuoti</a:t>
            </a:r>
            <a:r>
              <a:rPr lang="en-GB" dirty="0"/>
              <a:t> </a:t>
            </a:r>
            <a:r>
              <a:rPr lang="en-GB" dirty="0" err="1"/>
              <a:t>nuotrauką</a:t>
            </a:r>
            <a:endParaRPr lang="en-GB" dirty="0"/>
          </a:p>
        </p:txBody>
      </p:sp>
    </p:spTree>
    <p:extLst>
      <p:ext uri="{BB962C8B-B14F-4D97-AF65-F5344CB8AC3E}">
        <p14:creationId xmlns:p14="http://schemas.microsoft.com/office/powerpoint/2010/main" val="255800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383A4F5-EC06-67E9-0633-4CBE6355019C}"/>
              </a:ext>
            </a:extLst>
          </p:cNvPr>
          <p:cNvCxnSpPr>
            <a:cxnSpLocks/>
          </p:cNvCxnSpPr>
          <p:nvPr userDrawn="1"/>
        </p:nvCxnSpPr>
        <p:spPr>
          <a:xfrm>
            <a:off x="1022026" y="6160795"/>
            <a:ext cx="10147947" cy="0"/>
          </a:xfrm>
          <a:prstGeom prst="line">
            <a:avLst/>
          </a:prstGeom>
          <a:ln w="19050">
            <a:gradFill flip="none" rotWithShape="1">
              <a:gsLst>
                <a:gs pos="0">
                  <a:schemeClr val="accent1"/>
                </a:gs>
                <a:gs pos="33000">
                  <a:schemeClr val="accent2"/>
                </a:gs>
                <a:gs pos="65000">
                  <a:schemeClr val="accent3"/>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 Placeholder 19">
            <a:extLst>
              <a:ext uri="{FF2B5EF4-FFF2-40B4-BE49-F238E27FC236}">
                <a16:creationId xmlns:a16="http://schemas.microsoft.com/office/drawing/2014/main" id="{2C7432B1-608C-1923-43F0-90BB915D4FB5}"/>
              </a:ext>
            </a:extLst>
          </p:cNvPr>
          <p:cNvSpPr>
            <a:spLocks noGrp="1"/>
          </p:cNvSpPr>
          <p:nvPr>
            <p:ph type="body" sz="quarter" idx="11" hasCustomPrompt="1"/>
          </p:nvPr>
        </p:nvSpPr>
        <p:spPr>
          <a:xfrm>
            <a:off x="1022026" y="6354765"/>
            <a:ext cx="3758696" cy="198388"/>
          </a:xfrm>
          <a:prstGeom prst="rect">
            <a:avLst/>
          </a:prstGeom>
        </p:spPr>
        <p:txBody>
          <a:bodyPr anchor="ctr">
            <a:noAutofit/>
          </a:bodyPr>
          <a:lstStyle>
            <a:lvl1pPr marL="0" indent="0">
              <a:buNone/>
              <a:defRPr sz="1200">
                <a:solidFill>
                  <a:schemeClr val="tx2"/>
                </a:solidFill>
              </a:defRPr>
            </a:lvl1pPr>
          </a:lstStyle>
          <a:p>
            <a:pPr lvl="0"/>
            <a:r>
              <a:rPr lang="en-GB" dirty="0" err="1"/>
              <a:t>Prezentacijos</a:t>
            </a:r>
            <a:r>
              <a:rPr lang="en-GB" dirty="0"/>
              <a:t> </a:t>
            </a:r>
            <a:r>
              <a:rPr lang="en-GB" dirty="0" err="1"/>
              <a:t>pavadinimas</a:t>
            </a:r>
            <a:endParaRPr lang="en-GB" dirty="0"/>
          </a:p>
        </p:txBody>
      </p:sp>
      <p:sp>
        <p:nvSpPr>
          <p:cNvPr id="9" name="TextBox 8">
            <a:extLst>
              <a:ext uri="{FF2B5EF4-FFF2-40B4-BE49-F238E27FC236}">
                <a16:creationId xmlns:a16="http://schemas.microsoft.com/office/drawing/2014/main" id="{2BF58927-2FD8-8BEA-207D-D6A3040E2C3A}"/>
              </a:ext>
            </a:extLst>
          </p:cNvPr>
          <p:cNvSpPr txBox="1"/>
          <p:nvPr userDrawn="1"/>
        </p:nvSpPr>
        <p:spPr>
          <a:xfrm>
            <a:off x="10518810" y="6276154"/>
            <a:ext cx="651163" cy="276999"/>
          </a:xfrm>
          <a:prstGeom prst="rect">
            <a:avLst/>
          </a:prstGeom>
          <a:noFill/>
        </p:spPr>
        <p:txBody>
          <a:bodyPr wrap="square" rtlCol="0" anchor="ctr">
            <a:spAutoFit/>
          </a:bodyPr>
          <a:lstStyle/>
          <a:p>
            <a:pPr algn="r"/>
            <a:fld id="{0C515F68-4545-CC47-8419-0C759D1069B0}" type="slidenum">
              <a:rPr lang="en-GB" sz="1200" smtClean="0">
                <a:solidFill>
                  <a:schemeClr val="bg1">
                    <a:lumMod val="50000"/>
                  </a:schemeClr>
                </a:solidFill>
              </a:rPr>
              <a:pPr algn="r"/>
              <a:t>‹#›</a:t>
            </a:fld>
            <a:endParaRPr lang="en-GB" sz="1200" dirty="0">
              <a:solidFill>
                <a:schemeClr val="bg1">
                  <a:lumMod val="50000"/>
                </a:schemeClr>
              </a:solidFill>
            </a:endParaRPr>
          </a:p>
        </p:txBody>
      </p:sp>
      <p:sp>
        <p:nvSpPr>
          <p:cNvPr id="10" name="TextBox 9">
            <a:extLst>
              <a:ext uri="{FF2B5EF4-FFF2-40B4-BE49-F238E27FC236}">
                <a16:creationId xmlns:a16="http://schemas.microsoft.com/office/drawing/2014/main" id="{4EA245CF-09D8-DF72-1BD7-60E44F06F56B}"/>
              </a:ext>
            </a:extLst>
          </p:cNvPr>
          <p:cNvSpPr txBox="1"/>
          <p:nvPr userDrawn="1"/>
        </p:nvSpPr>
        <p:spPr>
          <a:xfrm>
            <a:off x="5484294" y="6284682"/>
            <a:ext cx="1223412" cy="338554"/>
          </a:xfrm>
          <a:prstGeom prst="rect">
            <a:avLst/>
          </a:prstGeom>
          <a:noFill/>
        </p:spPr>
        <p:txBody>
          <a:bodyPr wrap="none" rtlCol="0">
            <a:spAutoFit/>
          </a:bodyPr>
          <a:lstStyle/>
          <a:p>
            <a:pPr algn="ctr"/>
            <a:r>
              <a:rPr lang="en-GB" sz="1600" b="1" i="0" dirty="0">
                <a:latin typeface="Arial" panose="020B0604020202020204" pitchFamily="34" charset="0"/>
                <a:cs typeface="Arial" panose="020B0604020202020204" pitchFamily="34" charset="0"/>
              </a:rPr>
              <a:t>Mums </a:t>
            </a:r>
            <a:r>
              <a:rPr lang="en-GB" sz="1600" b="1" i="0" dirty="0" err="1">
                <a:latin typeface="Arial" panose="020B0604020202020204" pitchFamily="34" charset="0"/>
                <a:cs typeface="Arial" panose="020B0604020202020204" pitchFamily="34" charset="0"/>
              </a:rPr>
              <a:t>rūpi</a:t>
            </a:r>
            <a:endParaRPr lang="en-GB" sz="1600" b="1" i="0" dirty="0">
              <a:latin typeface="Arial" panose="020B0604020202020204" pitchFamily="34" charset="0"/>
              <a:cs typeface="Arial" panose="020B0604020202020204" pitchFamily="34" charset="0"/>
            </a:endParaRPr>
          </a:p>
        </p:txBody>
      </p:sp>
      <p:sp>
        <p:nvSpPr>
          <p:cNvPr id="11" name="Text Placeholder 13">
            <a:extLst>
              <a:ext uri="{FF2B5EF4-FFF2-40B4-BE49-F238E27FC236}">
                <a16:creationId xmlns:a16="http://schemas.microsoft.com/office/drawing/2014/main" id="{030069F3-490B-C0E8-A784-44B7ECA5243B}"/>
              </a:ext>
            </a:extLst>
          </p:cNvPr>
          <p:cNvSpPr>
            <a:spLocks noGrp="1"/>
          </p:cNvSpPr>
          <p:nvPr>
            <p:ph type="body" sz="quarter" idx="12" hasCustomPrompt="1"/>
          </p:nvPr>
        </p:nvSpPr>
        <p:spPr>
          <a:xfrm>
            <a:off x="1022027" y="689988"/>
            <a:ext cx="7376015" cy="368756"/>
          </a:xfrm>
          <a:prstGeom prst="rect">
            <a:avLst/>
          </a:prstGeom>
        </p:spPr>
        <p:txBody>
          <a:bodyPr>
            <a:noAutofit/>
          </a:bodyPr>
          <a:lstStyle>
            <a:lvl1pPr marL="0" indent="0">
              <a:buNone/>
              <a:defRPr sz="2400" b="1" i="0">
                <a:latin typeface="Arial" panose="020B0604020202020204" pitchFamily="34" charset="0"/>
                <a:cs typeface="Arial" panose="020B0604020202020204" pitchFamily="34" charset="0"/>
              </a:defRPr>
            </a:lvl1pPr>
          </a:lstStyle>
          <a:p>
            <a:pPr lvl="0"/>
            <a:r>
              <a:rPr lang="en-US" dirty="0" err="1"/>
              <a:t>Antraštė</a:t>
            </a:r>
            <a:endParaRPr lang="en-US" dirty="0"/>
          </a:p>
        </p:txBody>
      </p:sp>
      <p:pic>
        <p:nvPicPr>
          <p:cNvPr id="13" name="Picture 12">
            <a:extLst>
              <a:ext uri="{FF2B5EF4-FFF2-40B4-BE49-F238E27FC236}">
                <a16:creationId xmlns:a16="http://schemas.microsoft.com/office/drawing/2014/main" id="{49C1A368-F8DA-07C1-2CA9-58A7FC5417DC}"/>
              </a:ext>
            </a:extLst>
          </p:cNvPr>
          <p:cNvPicPr>
            <a:picLocks noChangeAspect="1"/>
          </p:cNvPicPr>
          <p:nvPr userDrawn="1"/>
        </p:nvPicPr>
        <p:blipFill>
          <a:blip r:embed="rId2"/>
          <a:stretch>
            <a:fillRect/>
          </a:stretch>
        </p:blipFill>
        <p:spPr>
          <a:xfrm>
            <a:off x="10699241" y="689988"/>
            <a:ext cx="468958" cy="468958"/>
          </a:xfrm>
          <a:prstGeom prst="rect">
            <a:avLst/>
          </a:prstGeom>
        </p:spPr>
      </p:pic>
      <p:sp>
        <p:nvSpPr>
          <p:cNvPr id="12" name="Picture Placeholder 3">
            <a:extLst>
              <a:ext uri="{FF2B5EF4-FFF2-40B4-BE49-F238E27FC236}">
                <a16:creationId xmlns:a16="http://schemas.microsoft.com/office/drawing/2014/main" id="{D836030E-3AE0-A9D8-9BB9-216AB94AC2BB}"/>
              </a:ext>
            </a:extLst>
          </p:cNvPr>
          <p:cNvSpPr>
            <a:spLocks noGrp="1"/>
          </p:cNvSpPr>
          <p:nvPr>
            <p:ph type="pic" sz="quarter" idx="10" hasCustomPrompt="1"/>
          </p:nvPr>
        </p:nvSpPr>
        <p:spPr>
          <a:xfrm>
            <a:off x="1022027" y="1352915"/>
            <a:ext cx="4937340" cy="4613906"/>
          </a:xfrm>
          <a:prstGeom prst="rect">
            <a:avLst/>
          </a:prstGeom>
          <a:solidFill>
            <a:schemeClr val="accent5">
              <a:lumMod val="10000"/>
              <a:lumOff val="9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err="1"/>
              <a:t>Spauskite</a:t>
            </a:r>
            <a:r>
              <a:rPr lang="en-GB" dirty="0"/>
              <a:t> </a:t>
            </a:r>
            <a:r>
              <a:rPr lang="en-GB" dirty="0" err="1"/>
              <a:t>norėdami</a:t>
            </a:r>
            <a:r>
              <a:rPr lang="en-GB" dirty="0"/>
              <a:t> </a:t>
            </a:r>
            <a:r>
              <a:rPr lang="en-GB" dirty="0" err="1"/>
              <a:t>įklijuoti</a:t>
            </a:r>
            <a:r>
              <a:rPr lang="en-GB" dirty="0"/>
              <a:t> </a:t>
            </a:r>
            <a:r>
              <a:rPr lang="en-GB" dirty="0" err="1"/>
              <a:t>nuotrauką</a:t>
            </a:r>
            <a:endParaRPr lang="en-GB" dirty="0"/>
          </a:p>
        </p:txBody>
      </p:sp>
      <p:sp>
        <p:nvSpPr>
          <p:cNvPr id="14" name="Picture Placeholder 3">
            <a:extLst>
              <a:ext uri="{FF2B5EF4-FFF2-40B4-BE49-F238E27FC236}">
                <a16:creationId xmlns:a16="http://schemas.microsoft.com/office/drawing/2014/main" id="{F193BA1E-A6F6-C88E-C14E-DC374D37FC63}"/>
              </a:ext>
            </a:extLst>
          </p:cNvPr>
          <p:cNvSpPr>
            <a:spLocks noGrp="1"/>
          </p:cNvSpPr>
          <p:nvPr>
            <p:ph type="pic" sz="quarter" idx="13" hasCustomPrompt="1"/>
          </p:nvPr>
        </p:nvSpPr>
        <p:spPr>
          <a:xfrm>
            <a:off x="6232635" y="1352915"/>
            <a:ext cx="4937340" cy="4613906"/>
          </a:xfrm>
          <a:prstGeom prst="rect">
            <a:avLst/>
          </a:prstGeom>
          <a:solidFill>
            <a:schemeClr val="accent5">
              <a:lumMod val="10000"/>
              <a:lumOff val="9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err="1"/>
              <a:t>Spauskite</a:t>
            </a:r>
            <a:r>
              <a:rPr lang="en-GB" dirty="0"/>
              <a:t> </a:t>
            </a:r>
            <a:r>
              <a:rPr lang="en-GB" dirty="0" err="1"/>
              <a:t>norėdami</a:t>
            </a:r>
            <a:r>
              <a:rPr lang="en-GB" dirty="0"/>
              <a:t> </a:t>
            </a:r>
            <a:r>
              <a:rPr lang="en-GB" dirty="0" err="1"/>
              <a:t>įklijuoti</a:t>
            </a:r>
            <a:r>
              <a:rPr lang="en-GB" dirty="0"/>
              <a:t> </a:t>
            </a:r>
            <a:r>
              <a:rPr lang="en-GB" dirty="0" err="1"/>
              <a:t>nuotrauką</a:t>
            </a:r>
            <a:endParaRPr lang="en-GB" dirty="0"/>
          </a:p>
        </p:txBody>
      </p:sp>
    </p:spTree>
    <p:extLst>
      <p:ext uri="{BB962C8B-B14F-4D97-AF65-F5344CB8AC3E}">
        <p14:creationId xmlns:p14="http://schemas.microsoft.com/office/powerpoint/2010/main" val="184550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383A4F5-EC06-67E9-0633-4CBE6355019C}"/>
              </a:ext>
            </a:extLst>
          </p:cNvPr>
          <p:cNvCxnSpPr>
            <a:cxnSpLocks/>
          </p:cNvCxnSpPr>
          <p:nvPr userDrawn="1"/>
        </p:nvCxnSpPr>
        <p:spPr>
          <a:xfrm>
            <a:off x="1022026" y="6160795"/>
            <a:ext cx="10147947" cy="0"/>
          </a:xfrm>
          <a:prstGeom prst="line">
            <a:avLst/>
          </a:prstGeom>
          <a:ln w="19050">
            <a:gradFill flip="none" rotWithShape="1">
              <a:gsLst>
                <a:gs pos="0">
                  <a:schemeClr val="accent1"/>
                </a:gs>
                <a:gs pos="33000">
                  <a:schemeClr val="accent2"/>
                </a:gs>
                <a:gs pos="65000">
                  <a:schemeClr val="accent3"/>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 Placeholder 19">
            <a:extLst>
              <a:ext uri="{FF2B5EF4-FFF2-40B4-BE49-F238E27FC236}">
                <a16:creationId xmlns:a16="http://schemas.microsoft.com/office/drawing/2014/main" id="{2C7432B1-608C-1923-43F0-90BB915D4FB5}"/>
              </a:ext>
            </a:extLst>
          </p:cNvPr>
          <p:cNvSpPr>
            <a:spLocks noGrp="1"/>
          </p:cNvSpPr>
          <p:nvPr>
            <p:ph type="body" sz="quarter" idx="11" hasCustomPrompt="1"/>
          </p:nvPr>
        </p:nvSpPr>
        <p:spPr>
          <a:xfrm>
            <a:off x="1022026" y="6354765"/>
            <a:ext cx="3758696" cy="198388"/>
          </a:xfrm>
          <a:prstGeom prst="rect">
            <a:avLst/>
          </a:prstGeom>
        </p:spPr>
        <p:txBody>
          <a:bodyPr anchor="ctr">
            <a:noAutofit/>
          </a:bodyPr>
          <a:lstStyle>
            <a:lvl1pPr marL="0" indent="0">
              <a:buNone/>
              <a:defRPr sz="1200">
                <a:solidFill>
                  <a:schemeClr val="tx2"/>
                </a:solidFill>
              </a:defRPr>
            </a:lvl1pPr>
          </a:lstStyle>
          <a:p>
            <a:pPr lvl="0"/>
            <a:r>
              <a:rPr lang="en-GB" dirty="0" err="1"/>
              <a:t>Prezentacijos</a:t>
            </a:r>
            <a:r>
              <a:rPr lang="en-GB" dirty="0"/>
              <a:t> </a:t>
            </a:r>
            <a:r>
              <a:rPr lang="en-GB" dirty="0" err="1"/>
              <a:t>pavadinimas</a:t>
            </a:r>
            <a:endParaRPr lang="en-GB" dirty="0"/>
          </a:p>
        </p:txBody>
      </p:sp>
      <p:sp>
        <p:nvSpPr>
          <p:cNvPr id="9" name="TextBox 8">
            <a:extLst>
              <a:ext uri="{FF2B5EF4-FFF2-40B4-BE49-F238E27FC236}">
                <a16:creationId xmlns:a16="http://schemas.microsoft.com/office/drawing/2014/main" id="{2BF58927-2FD8-8BEA-207D-D6A3040E2C3A}"/>
              </a:ext>
            </a:extLst>
          </p:cNvPr>
          <p:cNvSpPr txBox="1"/>
          <p:nvPr userDrawn="1"/>
        </p:nvSpPr>
        <p:spPr>
          <a:xfrm>
            <a:off x="10518810" y="6276154"/>
            <a:ext cx="651163" cy="276999"/>
          </a:xfrm>
          <a:prstGeom prst="rect">
            <a:avLst/>
          </a:prstGeom>
          <a:noFill/>
        </p:spPr>
        <p:txBody>
          <a:bodyPr wrap="square" rtlCol="0" anchor="ctr">
            <a:spAutoFit/>
          </a:bodyPr>
          <a:lstStyle/>
          <a:p>
            <a:pPr algn="r"/>
            <a:fld id="{0C515F68-4545-CC47-8419-0C759D1069B0}" type="slidenum">
              <a:rPr lang="en-GB" sz="1200" smtClean="0">
                <a:solidFill>
                  <a:schemeClr val="bg1">
                    <a:lumMod val="50000"/>
                  </a:schemeClr>
                </a:solidFill>
              </a:rPr>
              <a:pPr algn="r"/>
              <a:t>‹#›</a:t>
            </a:fld>
            <a:endParaRPr lang="en-GB" sz="1200" dirty="0">
              <a:solidFill>
                <a:schemeClr val="bg1">
                  <a:lumMod val="50000"/>
                </a:schemeClr>
              </a:solidFill>
            </a:endParaRPr>
          </a:p>
        </p:txBody>
      </p:sp>
      <p:sp>
        <p:nvSpPr>
          <p:cNvPr id="10" name="TextBox 9">
            <a:extLst>
              <a:ext uri="{FF2B5EF4-FFF2-40B4-BE49-F238E27FC236}">
                <a16:creationId xmlns:a16="http://schemas.microsoft.com/office/drawing/2014/main" id="{4EA245CF-09D8-DF72-1BD7-60E44F06F56B}"/>
              </a:ext>
            </a:extLst>
          </p:cNvPr>
          <p:cNvSpPr txBox="1"/>
          <p:nvPr userDrawn="1"/>
        </p:nvSpPr>
        <p:spPr>
          <a:xfrm>
            <a:off x="5484294" y="6284682"/>
            <a:ext cx="1223412" cy="338554"/>
          </a:xfrm>
          <a:prstGeom prst="rect">
            <a:avLst/>
          </a:prstGeom>
          <a:noFill/>
        </p:spPr>
        <p:txBody>
          <a:bodyPr wrap="none" rtlCol="0">
            <a:spAutoFit/>
          </a:bodyPr>
          <a:lstStyle/>
          <a:p>
            <a:pPr algn="ctr"/>
            <a:r>
              <a:rPr lang="en-GB" sz="1600" b="1" i="0" dirty="0">
                <a:latin typeface="Arial" panose="020B0604020202020204" pitchFamily="34" charset="0"/>
                <a:cs typeface="Arial" panose="020B0604020202020204" pitchFamily="34" charset="0"/>
              </a:rPr>
              <a:t>Mums </a:t>
            </a:r>
            <a:r>
              <a:rPr lang="en-GB" sz="1600" b="1" i="0" dirty="0" err="1">
                <a:latin typeface="Arial" panose="020B0604020202020204" pitchFamily="34" charset="0"/>
                <a:cs typeface="Arial" panose="020B0604020202020204" pitchFamily="34" charset="0"/>
              </a:rPr>
              <a:t>rūpi</a:t>
            </a:r>
            <a:endParaRPr lang="en-GB" sz="1600" b="1" i="0" dirty="0">
              <a:latin typeface="Arial" panose="020B0604020202020204" pitchFamily="34" charset="0"/>
              <a:cs typeface="Arial" panose="020B0604020202020204" pitchFamily="34" charset="0"/>
            </a:endParaRPr>
          </a:p>
        </p:txBody>
      </p:sp>
      <p:sp>
        <p:nvSpPr>
          <p:cNvPr id="11" name="Text Placeholder 13">
            <a:extLst>
              <a:ext uri="{FF2B5EF4-FFF2-40B4-BE49-F238E27FC236}">
                <a16:creationId xmlns:a16="http://schemas.microsoft.com/office/drawing/2014/main" id="{030069F3-490B-C0E8-A784-44B7ECA5243B}"/>
              </a:ext>
            </a:extLst>
          </p:cNvPr>
          <p:cNvSpPr>
            <a:spLocks noGrp="1"/>
          </p:cNvSpPr>
          <p:nvPr>
            <p:ph type="body" sz="quarter" idx="12" hasCustomPrompt="1"/>
          </p:nvPr>
        </p:nvSpPr>
        <p:spPr>
          <a:xfrm>
            <a:off x="1022027" y="689988"/>
            <a:ext cx="7376015" cy="368756"/>
          </a:xfrm>
          <a:prstGeom prst="rect">
            <a:avLst/>
          </a:prstGeom>
        </p:spPr>
        <p:txBody>
          <a:bodyPr>
            <a:noAutofit/>
          </a:bodyPr>
          <a:lstStyle>
            <a:lvl1pPr marL="0" indent="0">
              <a:buNone/>
              <a:defRPr sz="2400" b="1" i="0">
                <a:latin typeface="Arial" panose="020B0604020202020204" pitchFamily="34" charset="0"/>
                <a:cs typeface="Arial" panose="020B0604020202020204" pitchFamily="34" charset="0"/>
              </a:defRPr>
            </a:lvl1pPr>
          </a:lstStyle>
          <a:p>
            <a:pPr lvl="0"/>
            <a:r>
              <a:rPr lang="en-US" dirty="0" err="1"/>
              <a:t>Antraštė</a:t>
            </a:r>
            <a:endParaRPr lang="en-US" dirty="0"/>
          </a:p>
        </p:txBody>
      </p:sp>
      <p:pic>
        <p:nvPicPr>
          <p:cNvPr id="13" name="Picture 12">
            <a:extLst>
              <a:ext uri="{FF2B5EF4-FFF2-40B4-BE49-F238E27FC236}">
                <a16:creationId xmlns:a16="http://schemas.microsoft.com/office/drawing/2014/main" id="{49C1A368-F8DA-07C1-2CA9-58A7FC5417DC}"/>
              </a:ext>
            </a:extLst>
          </p:cNvPr>
          <p:cNvPicPr>
            <a:picLocks noChangeAspect="1"/>
          </p:cNvPicPr>
          <p:nvPr userDrawn="1"/>
        </p:nvPicPr>
        <p:blipFill>
          <a:blip r:embed="rId2"/>
          <a:stretch>
            <a:fillRect/>
          </a:stretch>
        </p:blipFill>
        <p:spPr>
          <a:xfrm>
            <a:off x="10699241" y="689988"/>
            <a:ext cx="468958" cy="468958"/>
          </a:xfrm>
          <a:prstGeom prst="rect">
            <a:avLst/>
          </a:prstGeom>
        </p:spPr>
      </p:pic>
      <p:sp>
        <p:nvSpPr>
          <p:cNvPr id="12" name="Picture Placeholder 3">
            <a:extLst>
              <a:ext uri="{FF2B5EF4-FFF2-40B4-BE49-F238E27FC236}">
                <a16:creationId xmlns:a16="http://schemas.microsoft.com/office/drawing/2014/main" id="{D836030E-3AE0-A9D8-9BB9-216AB94AC2BB}"/>
              </a:ext>
            </a:extLst>
          </p:cNvPr>
          <p:cNvSpPr>
            <a:spLocks noGrp="1"/>
          </p:cNvSpPr>
          <p:nvPr>
            <p:ph type="pic" sz="quarter" idx="10" hasCustomPrompt="1"/>
          </p:nvPr>
        </p:nvSpPr>
        <p:spPr>
          <a:xfrm>
            <a:off x="1022028" y="1352915"/>
            <a:ext cx="3266194" cy="4613906"/>
          </a:xfrm>
          <a:prstGeom prst="rect">
            <a:avLst/>
          </a:prstGeom>
          <a:solidFill>
            <a:schemeClr val="accent5">
              <a:lumMod val="10000"/>
              <a:lumOff val="9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err="1"/>
              <a:t>Spauskite</a:t>
            </a:r>
            <a:r>
              <a:rPr lang="en-GB" dirty="0"/>
              <a:t> </a:t>
            </a:r>
            <a:r>
              <a:rPr lang="en-GB" dirty="0" err="1"/>
              <a:t>norėdami</a:t>
            </a:r>
            <a:r>
              <a:rPr lang="en-GB" dirty="0"/>
              <a:t> </a:t>
            </a:r>
            <a:r>
              <a:rPr lang="en-GB" dirty="0" err="1"/>
              <a:t>įklijuoti</a:t>
            </a:r>
            <a:r>
              <a:rPr lang="en-GB" dirty="0"/>
              <a:t> </a:t>
            </a:r>
            <a:r>
              <a:rPr lang="en-GB" dirty="0" err="1"/>
              <a:t>nuotrauką</a:t>
            </a:r>
            <a:endParaRPr lang="en-GB" dirty="0"/>
          </a:p>
        </p:txBody>
      </p:sp>
      <p:sp>
        <p:nvSpPr>
          <p:cNvPr id="15" name="Picture Placeholder 3">
            <a:extLst>
              <a:ext uri="{FF2B5EF4-FFF2-40B4-BE49-F238E27FC236}">
                <a16:creationId xmlns:a16="http://schemas.microsoft.com/office/drawing/2014/main" id="{BE550552-AA41-ED7C-E394-447AC08452EE}"/>
              </a:ext>
            </a:extLst>
          </p:cNvPr>
          <p:cNvSpPr>
            <a:spLocks noGrp="1"/>
          </p:cNvSpPr>
          <p:nvPr>
            <p:ph type="pic" sz="quarter" idx="13" hasCustomPrompt="1"/>
          </p:nvPr>
        </p:nvSpPr>
        <p:spPr>
          <a:xfrm>
            <a:off x="7902005" y="1352915"/>
            <a:ext cx="3266194" cy="4613906"/>
          </a:xfrm>
          <a:prstGeom prst="rect">
            <a:avLst/>
          </a:prstGeom>
          <a:solidFill>
            <a:schemeClr val="accent5">
              <a:lumMod val="10000"/>
              <a:lumOff val="9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err="1"/>
              <a:t>Spauskite</a:t>
            </a:r>
            <a:r>
              <a:rPr lang="en-GB" dirty="0"/>
              <a:t> </a:t>
            </a:r>
            <a:r>
              <a:rPr lang="en-GB" dirty="0" err="1"/>
              <a:t>norėdami</a:t>
            </a:r>
            <a:r>
              <a:rPr lang="en-GB" dirty="0"/>
              <a:t> </a:t>
            </a:r>
            <a:r>
              <a:rPr lang="en-GB" dirty="0" err="1"/>
              <a:t>įklijuoti</a:t>
            </a:r>
            <a:r>
              <a:rPr lang="en-GB" dirty="0"/>
              <a:t> </a:t>
            </a:r>
            <a:r>
              <a:rPr lang="en-GB" dirty="0" err="1"/>
              <a:t>nuotrauką</a:t>
            </a:r>
            <a:endParaRPr lang="en-GB" dirty="0"/>
          </a:p>
        </p:txBody>
      </p:sp>
      <p:sp>
        <p:nvSpPr>
          <p:cNvPr id="16" name="Picture Placeholder 3">
            <a:extLst>
              <a:ext uri="{FF2B5EF4-FFF2-40B4-BE49-F238E27FC236}">
                <a16:creationId xmlns:a16="http://schemas.microsoft.com/office/drawing/2014/main" id="{EB711912-48B1-82D6-2327-F9B525695E17}"/>
              </a:ext>
            </a:extLst>
          </p:cNvPr>
          <p:cNvSpPr>
            <a:spLocks noGrp="1"/>
          </p:cNvSpPr>
          <p:nvPr>
            <p:ph type="pic" sz="quarter" idx="14" hasCustomPrompt="1"/>
          </p:nvPr>
        </p:nvSpPr>
        <p:spPr>
          <a:xfrm>
            <a:off x="4462902" y="1352915"/>
            <a:ext cx="3266194" cy="4613906"/>
          </a:xfrm>
          <a:prstGeom prst="rect">
            <a:avLst/>
          </a:prstGeom>
          <a:solidFill>
            <a:schemeClr val="accent5">
              <a:lumMod val="10000"/>
              <a:lumOff val="9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err="1"/>
              <a:t>Spauskite</a:t>
            </a:r>
            <a:r>
              <a:rPr lang="en-GB" dirty="0"/>
              <a:t> </a:t>
            </a:r>
            <a:r>
              <a:rPr lang="en-GB" dirty="0" err="1"/>
              <a:t>norėdami</a:t>
            </a:r>
            <a:r>
              <a:rPr lang="en-GB" dirty="0"/>
              <a:t> </a:t>
            </a:r>
            <a:r>
              <a:rPr lang="en-GB" dirty="0" err="1"/>
              <a:t>įklijuoti</a:t>
            </a:r>
            <a:r>
              <a:rPr lang="en-GB" dirty="0"/>
              <a:t> </a:t>
            </a:r>
            <a:r>
              <a:rPr lang="en-GB" dirty="0" err="1"/>
              <a:t>nuotrauką</a:t>
            </a:r>
            <a:endParaRPr lang="en-GB" dirty="0"/>
          </a:p>
        </p:txBody>
      </p:sp>
    </p:spTree>
    <p:extLst>
      <p:ext uri="{BB962C8B-B14F-4D97-AF65-F5344CB8AC3E}">
        <p14:creationId xmlns:p14="http://schemas.microsoft.com/office/powerpoint/2010/main" val="1933757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383A4F5-EC06-67E9-0633-4CBE6355019C}"/>
              </a:ext>
            </a:extLst>
          </p:cNvPr>
          <p:cNvCxnSpPr>
            <a:cxnSpLocks/>
          </p:cNvCxnSpPr>
          <p:nvPr userDrawn="1"/>
        </p:nvCxnSpPr>
        <p:spPr>
          <a:xfrm>
            <a:off x="1022026" y="6160795"/>
            <a:ext cx="10147947" cy="0"/>
          </a:xfrm>
          <a:prstGeom prst="line">
            <a:avLst/>
          </a:prstGeom>
          <a:ln w="19050">
            <a:gradFill flip="none" rotWithShape="1">
              <a:gsLst>
                <a:gs pos="0">
                  <a:schemeClr val="accent1"/>
                </a:gs>
                <a:gs pos="33000">
                  <a:schemeClr val="accent2"/>
                </a:gs>
                <a:gs pos="65000">
                  <a:schemeClr val="accent3"/>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 Placeholder 19">
            <a:extLst>
              <a:ext uri="{FF2B5EF4-FFF2-40B4-BE49-F238E27FC236}">
                <a16:creationId xmlns:a16="http://schemas.microsoft.com/office/drawing/2014/main" id="{2C7432B1-608C-1923-43F0-90BB915D4FB5}"/>
              </a:ext>
            </a:extLst>
          </p:cNvPr>
          <p:cNvSpPr>
            <a:spLocks noGrp="1"/>
          </p:cNvSpPr>
          <p:nvPr>
            <p:ph type="body" sz="quarter" idx="11" hasCustomPrompt="1"/>
          </p:nvPr>
        </p:nvSpPr>
        <p:spPr>
          <a:xfrm>
            <a:off x="1022026" y="6354765"/>
            <a:ext cx="3758696" cy="198388"/>
          </a:xfrm>
          <a:prstGeom prst="rect">
            <a:avLst/>
          </a:prstGeom>
        </p:spPr>
        <p:txBody>
          <a:bodyPr anchor="ctr">
            <a:noAutofit/>
          </a:bodyPr>
          <a:lstStyle>
            <a:lvl1pPr marL="0" indent="0">
              <a:buNone/>
              <a:defRPr sz="1200">
                <a:solidFill>
                  <a:schemeClr val="tx2"/>
                </a:solidFill>
              </a:defRPr>
            </a:lvl1pPr>
          </a:lstStyle>
          <a:p>
            <a:pPr lvl="0"/>
            <a:r>
              <a:rPr lang="en-GB" dirty="0" err="1"/>
              <a:t>Prezentacijos</a:t>
            </a:r>
            <a:r>
              <a:rPr lang="en-GB" dirty="0"/>
              <a:t> </a:t>
            </a:r>
            <a:r>
              <a:rPr lang="en-GB" dirty="0" err="1"/>
              <a:t>pavadinimas</a:t>
            </a:r>
            <a:endParaRPr lang="en-GB" dirty="0"/>
          </a:p>
        </p:txBody>
      </p:sp>
      <p:sp>
        <p:nvSpPr>
          <p:cNvPr id="9" name="TextBox 8">
            <a:extLst>
              <a:ext uri="{FF2B5EF4-FFF2-40B4-BE49-F238E27FC236}">
                <a16:creationId xmlns:a16="http://schemas.microsoft.com/office/drawing/2014/main" id="{2BF58927-2FD8-8BEA-207D-D6A3040E2C3A}"/>
              </a:ext>
            </a:extLst>
          </p:cNvPr>
          <p:cNvSpPr txBox="1"/>
          <p:nvPr userDrawn="1"/>
        </p:nvSpPr>
        <p:spPr>
          <a:xfrm>
            <a:off x="10518810" y="6276154"/>
            <a:ext cx="651163" cy="276999"/>
          </a:xfrm>
          <a:prstGeom prst="rect">
            <a:avLst/>
          </a:prstGeom>
          <a:noFill/>
        </p:spPr>
        <p:txBody>
          <a:bodyPr wrap="square" rtlCol="0" anchor="ctr">
            <a:noAutofit/>
          </a:bodyPr>
          <a:lstStyle/>
          <a:p>
            <a:pPr algn="r"/>
            <a:fld id="{0C515F68-4545-CC47-8419-0C759D1069B0}" type="slidenum">
              <a:rPr lang="en-GB" sz="1200" smtClean="0">
                <a:solidFill>
                  <a:schemeClr val="bg1">
                    <a:lumMod val="50000"/>
                  </a:schemeClr>
                </a:solidFill>
              </a:rPr>
              <a:pPr algn="r"/>
              <a:t>‹#›</a:t>
            </a:fld>
            <a:endParaRPr lang="en-GB" sz="1200" dirty="0">
              <a:solidFill>
                <a:schemeClr val="bg1">
                  <a:lumMod val="50000"/>
                </a:schemeClr>
              </a:solidFill>
            </a:endParaRPr>
          </a:p>
        </p:txBody>
      </p:sp>
      <p:sp>
        <p:nvSpPr>
          <p:cNvPr id="10" name="TextBox 9">
            <a:extLst>
              <a:ext uri="{FF2B5EF4-FFF2-40B4-BE49-F238E27FC236}">
                <a16:creationId xmlns:a16="http://schemas.microsoft.com/office/drawing/2014/main" id="{4EA245CF-09D8-DF72-1BD7-60E44F06F56B}"/>
              </a:ext>
            </a:extLst>
          </p:cNvPr>
          <p:cNvSpPr txBox="1"/>
          <p:nvPr userDrawn="1"/>
        </p:nvSpPr>
        <p:spPr>
          <a:xfrm>
            <a:off x="5484294" y="6284682"/>
            <a:ext cx="1223412" cy="338554"/>
          </a:xfrm>
          <a:prstGeom prst="rect">
            <a:avLst/>
          </a:prstGeom>
          <a:noFill/>
        </p:spPr>
        <p:txBody>
          <a:bodyPr wrap="none" rtlCol="0">
            <a:noAutofit/>
          </a:bodyPr>
          <a:lstStyle/>
          <a:p>
            <a:pPr algn="ctr"/>
            <a:r>
              <a:rPr lang="en-GB" sz="1600" b="1" i="0" dirty="0">
                <a:latin typeface="Arial" panose="020B0604020202020204" pitchFamily="34" charset="0"/>
                <a:cs typeface="Arial" panose="020B0604020202020204" pitchFamily="34" charset="0"/>
              </a:rPr>
              <a:t>Mums </a:t>
            </a:r>
            <a:r>
              <a:rPr lang="en-GB" sz="1600" b="1" i="0" dirty="0" err="1">
                <a:latin typeface="Arial" panose="020B0604020202020204" pitchFamily="34" charset="0"/>
                <a:cs typeface="Arial" panose="020B0604020202020204" pitchFamily="34" charset="0"/>
              </a:rPr>
              <a:t>rūpi</a:t>
            </a:r>
            <a:endParaRPr lang="en-GB" sz="1600" b="1" i="0" dirty="0">
              <a:latin typeface="Arial" panose="020B0604020202020204" pitchFamily="34" charset="0"/>
              <a:cs typeface="Arial" panose="020B0604020202020204" pitchFamily="34" charset="0"/>
            </a:endParaRPr>
          </a:p>
        </p:txBody>
      </p:sp>
      <p:sp>
        <p:nvSpPr>
          <p:cNvPr id="11" name="Text Placeholder 13">
            <a:extLst>
              <a:ext uri="{FF2B5EF4-FFF2-40B4-BE49-F238E27FC236}">
                <a16:creationId xmlns:a16="http://schemas.microsoft.com/office/drawing/2014/main" id="{030069F3-490B-C0E8-A784-44B7ECA5243B}"/>
              </a:ext>
            </a:extLst>
          </p:cNvPr>
          <p:cNvSpPr>
            <a:spLocks noGrp="1"/>
          </p:cNvSpPr>
          <p:nvPr>
            <p:ph type="body" sz="quarter" idx="12" hasCustomPrompt="1"/>
          </p:nvPr>
        </p:nvSpPr>
        <p:spPr>
          <a:xfrm>
            <a:off x="1022027" y="689988"/>
            <a:ext cx="7376015" cy="368756"/>
          </a:xfrm>
          <a:prstGeom prst="rect">
            <a:avLst/>
          </a:prstGeom>
        </p:spPr>
        <p:txBody>
          <a:bodyPr>
            <a:noAutofit/>
          </a:bodyPr>
          <a:lstStyle>
            <a:lvl1pPr marL="0" indent="0">
              <a:buNone/>
              <a:defRPr sz="2400" b="1" i="0">
                <a:latin typeface="Arial" panose="020B0604020202020204" pitchFamily="34" charset="0"/>
                <a:cs typeface="Arial" panose="020B0604020202020204" pitchFamily="34" charset="0"/>
              </a:defRPr>
            </a:lvl1pPr>
          </a:lstStyle>
          <a:p>
            <a:pPr lvl="0"/>
            <a:r>
              <a:rPr lang="en-US" dirty="0" err="1"/>
              <a:t>Antraštė</a:t>
            </a:r>
            <a:endParaRPr lang="en-US" dirty="0"/>
          </a:p>
        </p:txBody>
      </p:sp>
      <p:pic>
        <p:nvPicPr>
          <p:cNvPr id="13" name="Picture 12">
            <a:extLst>
              <a:ext uri="{FF2B5EF4-FFF2-40B4-BE49-F238E27FC236}">
                <a16:creationId xmlns:a16="http://schemas.microsoft.com/office/drawing/2014/main" id="{49C1A368-F8DA-07C1-2CA9-58A7FC5417DC}"/>
              </a:ext>
            </a:extLst>
          </p:cNvPr>
          <p:cNvPicPr>
            <a:picLocks noChangeAspect="1"/>
          </p:cNvPicPr>
          <p:nvPr userDrawn="1"/>
        </p:nvPicPr>
        <p:blipFill>
          <a:blip r:embed="rId2"/>
          <a:stretch>
            <a:fillRect/>
          </a:stretch>
        </p:blipFill>
        <p:spPr>
          <a:xfrm>
            <a:off x="10699241" y="689988"/>
            <a:ext cx="468958" cy="468958"/>
          </a:xfrm>
          <a:prstGeom prst="rect">
            <a:avLst/>
          </a:prstGeom>
        </p:spPr>
      </p:pic>
      <p:sp>
        <p:nvSpPr>
          <p:cNvPr id="12" name="Picture Placeholder 3">
            <a:extLst>
              <a:ext uri="{FF2B5EF4-FFF2-40B4-BE49-F238E27FC236}">
                <a16:creationId xmlns:a16="http://schemas.microsoft.com/office/drawing/2014/main" id="{D836030E-3AE0-A9D8-9BB9-216AB94AC2BB}"/>
              </a:ext>
            </a:extLst>
          </p:cNvPr>
          <p:cNvSpPr>
            <a:spLocks noGrp="1"/>
          </p:cNvSpPr>
          <p:nvPr>
            <p:ph type="pic" sz="quarter" idx="10" hasCustomPrompt="1"/>
          </p:nvPr>
        </p:nvSpPr>
        <p:spPr>
          <a:xfrm>
            <a:off x="1022026" y="1352915"/>
            <a:ext cx="10146173" cy="4613906"/>
          </a:xfrm>
          <a:prstGeom prst="rect">
            <a:avLst/>
          </a:prstGeom>
          <a:solidFill>
            <a:schemeClr val="accent5">
              <a:lumMod val="10000"/>
              <a:lumOff val="9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err="1"/>
              <a:t>Spauskite</a:t>
            </a:r>
            <a:r>
              <a:rPr lang="en-GB" dirty="0"/>
              <a:t> </a:t>
            </a:r>
            <a:r>
              <a:rPr lang="en-GB" dirty="0" err="1"/>
              <a:t>norėdami</a:t>
            </a:r>
            <a:r>
              <a:rPr lang="en-GB" dirty="0"/>
              <a:t> </a:t>
            </a:r>
            <a:r>
              <a:rPr lang="en-GB" dirty="0" err="1"/>
              <a:t>įklijuoti</a:t>
            </a:r>
            <a:r>
              <a:rPr lang="en-GB" dirty="0"/>
              <a:t> </a:t>
            </a:r>
            <a:r>
              <a:rPr lang="en-GB" dirty="0" err="1"/>
              <a:t>nuotrauką</a:t>
            </a:r>
            <a:endParaRPr lang="en-GB" dirty="0"/>
          </a:p>
        </p:txBody>
      </p:sp>
    </p:spTree>
    <p:extLst>
      <p:ext uri="{BB962C8B-B14F-4D97-AF65-F5344CB8AC3E}">
        <p14:creationId xmlns:p14="http://schemas.microsoft.com/office/powerpoint/2010/main" val="400197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B2798A-EDA1-098C-60B2-C7948D9472F6}"/>
              </a:ext>
            </a:extLst>
          </p:cNvPr>
          <p:cNvSpPr>
            <a:spLocks noGrp="1"/>
          </p:cNvSpPr>
          <p:nvPr>
            <p:ph type="pic" sz="quarter" idx="10" hasCustomPrompt="1"/>
          </p:nvPr>
        </p:nvSpPr>
        <p:spPr>
          <a:xfrm>
            <a:off x="0" y="0"/>
            <a:ext cx="12192000" cy="6858000"/>
          </a:xfrm>
          <a:prstGeom prst="rect">
            <a:avLst/>
          </a:prstGeom>
          <a:solidFill>
            <a:schemeClr val="accent5">
              <a:lumMod val="10000"/>
              <a:lumOff val="9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err="1"/>
              <a:t>Spauskite</a:t>
            </a:r>
            <a:r>
              <a:rPr lang="en-GB" dirty="0"/>
              <a:t> </a:t>
            </a:r>
            <a:r>
              <a:rPr lang="en-GB" dirty="0" err="1"/>
              <a:t>norėdami</a:t>
            </a:r>
            <a:r>
              <a:rPr lang="en-GB" dirty="0"/>
              <a:t> </a:t>
            </a:r>
            <a:r>
              <a:rPr lang="en-GB" dirty="0" err="1"/>
              <a:t>įklijuoti</a:t>
            </a:r>
            <a:r>
              <a:rPr lang="en-GB" dirty="0"/>
              <a:t> </a:t>
            </a:r>
            <a:r>
              <a:rPr lang="en-GB" dirty="0" err="1"/>
              <a:t>nuotrauką</a:t>
            </a:r>
            <a:endParaRPr lang="en-GB" dirty="0"/>
          </a:p>
        </p:txBody>
      </p:sp>
    </p:spTree>
    <p:extLst>
      <p:ext uri="{BB962C8B-B14F-4D97-AF65-F5344CB8AC3E}">
        <p14:creationId xmlns:p14="http://schemas.microsoft.com/office/powerpoint/2010/main" val="233065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383A4F5-EC06-67E9-0633-4CBE6355019C}"/>
              </a:ext>
            </a:extLst>
          </p:cNvPr>
          <p:cNvCxnSpPr>
            <a:cxnSpLocks/>
          </p:cNvCxnSpPr>
          <p:nvPr userDrawn="1"/>
        </p:nvCxnSpPr>
        <p:spPr>
          <a:xfrm>
            <a:off x="1022026" y="6160795"/>
            <a:ext cx="10147947" cy="0"/>
          </a:xfrm>
          <a:prstGeom prst="line">
            <a:avLst/>
          </a:prstGeom>
          <a:ln w="19050">
            <a:gradFill flip="none" rotWithShape="1">
              <a:gsLst>
                <a:gs pos="0">
                  <a:schemeClr val="accent1"/>
                </a:gs>
                <a:gs pos="33000">
                  <a:schemeClr val="accent2"/>
                </a:gs>
                <a:gs pos="65000">
                  <a:schemeClr val="accent3"/>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 Placeholder 19">
            <a:extLst>
              <a:ext uri="{FF2B5EF4-FFF2-40B4-BE49-F238E27FC236}">
                <a16:creationId xmlns:a16="http://schemas.microsoft.com/office/drawing/2014/main" id="{2C7432B1-608C-1923-43F0-90BB915D4FB5}"/>
              </a:ext>
            </a:extLst>
          </p:cNvPr>
          <p:cNvSpPr>
            <a:spLocks noGrp="1"/>
          </p:cNvSpPr>
          <p:nvPr>
            <p:ph type="body" sz="quarter" idx="11" hasCustomPrompt="1"/>
          </p:nvPr>
        </p:nvSpPr>
        <p:spPr>
          <a:xfrm>
            <a:off x="3042919" y="6315459"/>
            <a:ext cx="1694483" cy="198386"/>
          </a:xfrm>
          <a:prstGeom prst="rect">
            <a:avLst/>
          </a:prstGeom>
        </p:spPr>
        <p:txBody>
          <a:bodyPr anchor="ctr">
            <a:noAutofit/>
          </a:bodyPr>
          <a:lstStyle>
            <a:lvl1pPr marL="0" indent="0" algn="ctr">
              <a:buNone/>
              <a:defRPr sz="1400">
                <a:solidFill>
                  <a:schemeClr val="tx2"/>
                </a:solidFill>
              </a:defRPr>
            </a:lvl1pPr>
          </a:lstStyle>
          <a:p>
            <a:pPr lvl="0"/>
            <a:r>
              <a:rPr lang="en-GB" dirty="0" err="1"/>
              <a:t>info@vaatc.lt</a:t>
            </a:r>
            <a:endParaRPr lang="en-GB" dirty="0"/>
          </a:p>
        </p:txBody>
      </p:sp>
      <p:sp>
        <p:nvSpPr>
          <p:cNvPr id="9" name="TextBox 8">
            <a:extLst>
              <a:ext uri="{FF2B5EF4-FFF2-40B4-BE49-F238E27FC236}">
                <a16:creationId xmlns:a16="http://schemas.microsoft.com/office/drawing/2014/main" id="{2BF58927-2FD8-8BEA-207D-D6A3040E2C3A}"/>
              </a:ext>
            </a:extLst>
          </p:cNvPr>
          <p:cNvSpPr txBox="1"/>
          <p:nvPr userDrawn="1"/>
        </p:nvSpPr>
        <p:spPr>
          <a:xfrm>
            <a:off x="10518810" y="6276154"/>
            <a:ext cx="651163" cy="276999"/>
          </a:xfrm>
          <a:prstGeom prst="rect">
            <a:avLst/>
          </a:prstGeom>
          <a:noFill/>
        </p:spPr>
        <p:txBody>
          <a:bodyPr wrap="square" rtlCol="0" anchor="ctr">
            <a:noAutofit/>
          </a:bodyPr>
          <a:lstStyle/>
          <a:p>
            <a:pPr algn="r"/>
            <a:fld id="{0C515F68-4545-CC47-8419-0C759D1069B0}" type="slidenum">
              <a:rPr lang="en-GB" sz="1200" smtClean="0">
                <a:solidFill>
                  <a:schemeClr val="bg1">
                    <a:lumMod val="50000"/>
                  </a:schemeClr>
                </a:solidFill>
              </a:rPr>
              <a:pPr algn="r"/>
              <a:t>‹#›</a:t>
            </a:fld>
            <a:endParaRPr lang="en-GB" sz="1200" dirty="0">
              <a:solidFill>
                <a:schemeClr val="bg1">
                  <a:lumMod val="50000"/>
                </a:schemeClr>
              </a:solidFill>
            </a:endParaRPr>
          </a:p>
        </p:txBody>
      </p:sp>
      <p:sp>
        <p:nvSpPr>
          <p:cNvPr id="10" name="TextBox 9">
            <a:extLst>
              <a:ext uri="{FF2B5EF4-FFF2-40B4-BE49-F238E27FC236}">
                <a16:creationId xmlns:a16="http://schemas.microsoft.com/office/drawing/2014/main" id="{4EA245CF-09D8-DF72-1BD7-60E44F06F56B}"/>
              </a:ext>
            </a:extLst>
          </p:cNvPr>
          <p:cNvSpPr txBox="1"/>
          <p:nvPr userDrawn="1"/>
        </p:nvSpPr>
        <p:spPr>
          <a:xfrm>
            <a:off x="1022026" y="6245376"/>
            <a:ext cx="1223412" cy="338554"/>
          </a:xfrm>
          <a:prstGeom prst="rect">
            <a:avLst/>
          </a:prstGeom>
          <a:noFill/>
        </p:spPr>
        <p:txBody>
          <a:bodyPr wrap="none" rtlCol="0">
            <a:noAutofit/>
          </a:bodyPr>
          <a:lstStyle/>
          <a:p>
            <a:pPr algn="l"/>
            <a:r>
              <a:rPr lang="en-GB" sz="1600" b="1" i="0" dirty="0">
                <a:latin typeface="Arial" panose="020B0604020202020204" pitchFamily="34" charset="0"/>
                <a:cs typeface="Arial" panose="020B0604020202020204" pitchFamily="34" charset="0"/>
              </a:rPr>
              <a:t>Mums </a:t>
            </a:r>
            <a:r>
              <a:rPr lang="en-GB" sz="1600" b="1" i="0" dirty="0" err="1">
                <a:latin typeface="Arial" panose="020B0604020202020204" pitchFamily="34" charset="0"/>
                <a:cs typeface="Arial" panose="020B0604020202020204" pitchFamily="34" charset="0"/>
              </a:rPr>
              <a:t>rūpi</a:t>
            </a:r>
            <a:endParaRPr lang="en-GB" sz="1600" b="1" i="0" dirty="0">
              <a:latin typeface="Arial" panose="020B0604020202020204" pitchFamily="34" charset="0"/>
              <a:cs typeface="Arial" panose="020B0604020202020204" pitchFamily="34" charset="0"/>
            </a:endParaRPr>
          </a:p>
        </p:txBody>
      </p:sp>
      <p:sp>
        <p:nvSpPr>
          <p:cNvPr id="11" name="Text Placeholder 13">
            <a:extLst>
              <a:ext uri="{FF2B5EF4-FFF2-40B4-BE49-F238E27FC236}">
                <a16:creationId xmlns:a16="http://schemas.microsoft.com/office/drawing/2014/main" id="{030069F3-490B-C0E8-A784-44B7ECA5243B}"/>
              </a:ext>
            </a:extLst>
          </p:cNvPr>
          <p:cNvSpPr>
            <a:spLocks noGrp="1"/>
          </p:cNvSpPr>
          <p:nvPr>
            <p:ph type="body" sz="quarter" idx="12" hasCustomPrompt="1"/>
          </p:nvPr>
        </p:nvSpPr>
        <p:spPr>
          <a:xfrm>
            <a:off x="1022027" y="689988"/>
            <a:ext cx="7376015" cy="368756"/>
          </a:xfrm>
          <a:prstGeom prst="rect">
            <a:avLst/>
          </a:prstGeom>
        </p:spPr>
        <p:txBody>
          <a:bodyPr>
            <a:noAutofit/>
          </a:bodyPr>
          <a:lstStyle>
            <a:lvl1pPr marL="0" indent="0">
              <a:buNone/>
              <a:defRPr sz="2400" b="1" i="0">
                <a:latin typeface="Arial" panose="020B0604020202020204" pitchFamily="34" charset="0"/>
                <a:cs typeface="Arial" panose="020B0604020202020204" pitchFamily="34" charset="0"/>
              </a:defRPr>
            </a:lvl1pPr>
          </a:lstStyle>
          <a:p>
            <a:pPr lvl="0"/>
            <a:r>
              <a:rPr lang="en-US" dirty="0" err="1"/>
              <a:t>Susisiekite</a:t>
            </a:r>
            <a:endParaRPr lang="en-US" dirty="0"/>
          </a:p>
        </p:txBody>
      </p:sp>
      <p:pic>
        <p:nvPicPr>
          <p:cNvPr id="13" name="Picture 12">
            <a:extLst>
              <a:ext uri="{FF2B5EF4-FFF2-40B4-BE49-F238E27FC236}">
                <a16:creationId xmlns:a16="http://schemas.microsoft.com/office/drawing/2014/main" id="{49C1A368-F8DA-07C1-2CA9-58A7FC5417DC}"/>
              </a:ext>
            </a:extLst>
          </p:cNvPr>
          <p:cNvPicPr>
            <a:picLocks noChangeAspect="1"/>
          </p:cNvPicPr>
          <p:nvPr userDrawn="1"/>
        </p:nvPicPr>
        <p:blipFill>
          <a:blip r:embed="rId2"/>
          <a:stretch>
            <a:fillRect/>
          </a:stretch>
        </p:blipFill>
        <p:spPr>
          <a:xfrm>
            <a:off x="10699241" y="689988"/>
            <a:ext cx="468958" cy="468958"/>
          </a:xfrm>
          <a:prstGeom prst="rect">
            <a:avLst/>
          </a:prstGeom>
        </p:spPr>
      </p:pic>
      <p:sp>
        <p:nvSpPr>
          <p:cNvPr id="15" name="Text Placeholder 13">
            <a:extLst>
              <a:ext uri="{FF2B5EF4-FFF2-40B4-BE49-F238E27FC236}">
                <a16:creationId xmlns:a16="http://schemas.microsoft.com/office/drawing/2014/main" id="{AA3459CC-C6EB-9EEC-C5FD-B19A252DA8CA}"/>
              </a:ext>
            </a:extLst>
          </p:cNvPr>
          <p:cNvSpPr>
            <a:spLocks noGrp="1"/>
          </p:cNvSpPr>
          <p:nvPr>
            <p:ph type="body" sz="quarter" idx="10" hasCustomPrompt="1"/>
          </p:nvPr>
        </p:nvSpPr>
        <p:spPr>
          <a:xfrm>
            <a:off x="1022026" y="2607469"/>
            <a:ext cx="8005241" cy="1643063"/>
          </a:xfrm>
          <a:prstGeom prst="rect">
            <a:avLst/>
          </a:prstGeom>
        </p:spPr>
        <p:txBody>
          <a:bodyPr anchor="ctr">
            <a:noAutofit/>
          </a:bodyPr>
          <a:lstStyle>
            <a:lvl1pPr marL="0" indent="0">
              <a:buNone/>
              <a:defRPr sz="5400" b="1" i="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p>
        </p:txBody>
      </p:sp>
      <p:sp>
        <p:nvSpPr>
          <p:cNvPr id="16" name="Text Placeholder 19">
            <a:extLst>
              <a:ext uri="{FF2B5EF4-FFF2-40B4-BE49-F238E27FC236}">
                <a16:creationId xmlns:a16="http://schemas.microsoft.com/office/drawing/2014/main" id="{D2B97919-B0A8-BF40-F6F7-80F33B3D8150}"/>
              </a:ext>
            </a:extLst>
          </p:cNvPr>
          <p:cNvSpPr>
            <a:spLocks noGrp="1"/>
          </p:cNvSpPr>
          <p:nvPr>
            <p:ph type="body" sz="quarter" idx="13" hasCustomPrompt="1"/>
          </p:nvPr>
        </p:nvSpPr>
        <p:spPr>
          <a:xfrm>
            <a:off x="5534883" y="6315459"/>
            <a:ext cx="1694483" cy="198388"/>
          </a:xfrm>
          <a:prstGeom prst="rect">
            <a:avLst/>
          </a:prstGeom>
        </p:spPr>
        <p:txBody>
          <a:bodyPr anchor="ctr">
            <a:noAutofit/>
          </a:bodyPr>
          <a:lstStyle>
            <a:lvl1pPr marL="0" indent="0" algn="ctr">
              <a:buNone/>
              <a:defRPr sz="1400">
                <a:solidFill>
                  <a:schemeClr val="tx2"/>
                </a:solidFill>
              </a:defRPr>
            </a:lvl1pPr>
          </a:lstStyle>
          <a:p>
            <a:pPr lvl="0"/>
            <a:r>
              <a:rPr lang="en-GB" dirty="0"/>
              <a:t>(8 5) 213 0397</a:t>
            </a:r>
          </a:p>
        </p:txBody>
      </p:sp>
      <p:sp>
        <p:nvSpPr>
          <p:cNvPr id="17" name="Text Placeholder 19">
            <a:extLst>
              <a:ext uri="{FF2B5EF4-FFF2-40B4-BE49-F238E27FC236}">
                <a16:creationId xmlns:a16="http://schemas.microsoft.com/office/drawing/2014/main" id="{A26B63EE-B373-B904-DC1C-4BCCB791F211}"/>
              </a:ext>
            </a:extLst>
          </p:cNvPr>
          <p:cNvSpPr>
            <a:spLocks noGrp="1"/>
          </p:cNvSpPr>
          <p:nvPr>
            <p:ph type="body" sz="quarter" idx="14" hasCustomPrompt="1"/>
          </p:nvPr>
        </p:nvSpPr>
        <p:spPr>
          <a:xfrm>
            <a:off x="8026847" y="6315459"/>
            <a:ext cx="1694483" cy="198388"/>
          </a:xfrm>
          <a:prstGeom prst="rect">
            <a:avLst/>
          </a:prstGeom>
        </p:spPr>
        <p:txBody>
          <a:bodyPr anchor="ctr">
            <a:noAutofit/>
          </a:bodyPr>
          <a:lstStyle>
            <a:lvl1pPr marL="0" indent="0" algn="ctr">
              <a:buNone/>
              <a:defRPr sz="1400">
                <a:solidFill>
                  <a:schemeClr val="tx2"/>
                </a:solidFill>
              </a:defRPr>
            </a:lvl1pPr>
          </a:lstStyle>
          <a:p>
            <a:pPr lvl="0"/>
            <a:r>
              <a:rPr lang="en-GB" dirty="0" err="1"/>
              <a:t>vaatc.lt</a:t>
            </a:r>
            <a:endParaRPr lang="en-GB" dirty="0"/>
          </a:p>
        </p:txBody>
      </p:sp>
    </p:spTree>
    <p:extLst>
      <p:ext uri="{BB962C8B-B14F-4D97-AF65-F5344CB8AC3E}">
        <p14:creationId xmlns:p14="http://schemas.microsoft.com/office/powerpoint/2010/main" val="220625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BED05F-1657-E01B-8800-676D3BEBF194}"/>
              </a:ext>
            </a:extLst>
          </p:cNvPr>
          <p:cNvPicPr>
            <a:picLocks noChangeAspect="1"/>
          </p:cNvPicPr>
          <p:nvPr userDrawn="1"/>
        </p:nvPicPr>
        <p:blipFill>
          <a:blip r:embed="rId2"/>
          <a:stretch>
            <a:fillRect/>
          </a:stretch>
        </p:blipFill>
        <p:spPr>
          <a:xfrm>
            <a:off x="1022027" y="5476079"/>
            <a:ext cx="2137685" cy="691935"/>
          </a:xfrm>
          <a:prstGeom prst="rect">
            <a:avLst/>
          </a:prstGeom>
        </p:spPr>
      </p:pic>
      <p:sp>
        <p:nvSpPr>
          <p:cNvPr id="14" name="Text Placeholder 13">
            <a:extLst>
              <a:ext uri="{FF2B5EF4-FFF2-40B4-BE49-F238E27FC236}">
                <a16:creationId xmlns:a16="http://schemas.microsoft.com/office/drawing/2014/main" id="{FDDDBAF4-22E0-F988-1E4C-4A286CFA73BC}"/>
              </a:ext>
            </a:extLst>
          </p:cNvPr>
          <p:cNvSpPr>
            <a:spLocks noGrp="1"/>
          </p:cNvSpPr>
          <p:nvPr>
            <p:ph type="body" sz="quarter" idx="10" hasCustomPrompt="1"/>
          </p:nvPr>
        </p:nvSpPr>
        <p:spPr>
          <a:xfrm>
            <a:off x="1022026" y="2607469"/>
            <a:ext cx="8005241" cy="1643063"/>
          </a:xfrm>
          <a:prstGeom prst="rect">
            <a:avLst/>
          </a:prstGeom>
        </p:spPr>
        <p:txBody>
          <a:bodyPr anchor="ctr">
            <a:noAutofit/>
          </a:bodyPr>
          <a:lstStyle>
            <a:lvl1pPr marL="0" indent="0">
              <a:buNone/>
              <a:defRPr sz="5400" b="1" i="0">
                <a:latin typeface="Arial" panose="020B0604020202020204" pitchFamily="34" charset="0"/>
                <a:cs typeface="Arial" panose="020B0604020202020204" pitchFamily="34" charset="0"/>
              </a:defRPr>
            </a:lvl1pPr>
          </a:lstStyle>
          <a:p>
            <a:pPr lvl="0"/>
            <a:r>
              <a:rPr lang="lt-LT" noProof="0"/>
              <a:t>Prezentacijos pavadinimas</a:t>
            </a:r>
          </a:p>
        </p:txBody>
      </p:sp>
      <p:sp>
        <p:nvSpPr>
          <p:cNvPr id="15" name="Text Placeholder 13">
            <a:extLst>
              <a:ext uri="{FF2B5EF4-FFF2-40B4-BE49-F238E27FC236}">
                <a16:creationId xmlns:a16="http://schemas.microsoft.com/office/drawing/2014/main" id="{FB04BE75-B886-0CB7-4966-4614F2CF9C0F}"/>
              </a:ext>
            </a:extLst>
          </p:cNvPr>
          <p:cNvSpPr>
            <a:spLocks noGrp="1"/>
          </p:cNvSpPr>
          <p:nvPr>
            <p:ph type="body" sz="quarter" idx="11" hasCustomPrompt="1"/>
          </p:nvPr>
        </p:nvSpPr>
        <p:spPr>
          <a:xfrm>
            <a:off x="1022027" y="689987"/>
            <a:ext cx="3240007" cy="691935"/>
          </a:xfrm>
          <a:prstGeom prst="rect">
            <a:avLst/>
          </a:prstGeom>
        </p:spPr>
        <p:txBody>
          <a:bodyPr>
            <a:noAutofit/>
          </a:bodyPr>
          <a:lstStyle>
            <a:lvl1pPr marL="0" indent="0">
              <a:buNone/>
              <a:defRPr sz="1600" b="1" i="0">
                <a:latin typeface="Arial" panose="020B0604020202020204" pitchFamily="34" charset="0"/>
                <a:cs typeface="Arial" panose="020B0604020202020204" pitchFamily="34" charset="0"/>
              </a:defRPr>
            </a:lvl1pPr>
          </a:lstStyle>
          <a:p>
            <a:pPr lvl="0"/>
            <a:r>
              <a:rPr lang="lt-LT" noProof="0"/>
              <a:t>Lorem ipsum dolor sit amet, consectetuer adipiscing elit.</a:t>
            </a:r>
          </a:p>
        </p:txBody>
      </p:sp>
    </p:spTree>
    <p:extLst>
      <p:ext uri="{BB962C8B-B14F-4D97-AF65-F5344CB8AC3E}">
        <p14:creationId xmlns:p14="http://schemas.microsoft.com/office/powerpoint/2010/main" val="8360987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BED05F-1657-E01B-8800-676D3BEBF194}"/>
              </a:ext>
            </a:extLst>
          </p:cNvPr>
          <p:cNvPicPr>
            <a:picLocks noChangeAspect="1"/>
          </p:cNvPicPr>
          <p:nvPr userDrawn="1"/>
        </p:nvPicPr>
        <p:blipFill>
          <a:blip r:embed="rId2"/>
          <a:stretch>
            <a:fillRect/>
          </a:stretch>
        </p:blipFill>
        <p:spPr>
          <a:xfrm>
            <a:off x="1022027" y="5476079"/>
            <a:ext cx="2137685" cy="691935"/>
          </a:xfrm>
          <a:prstGeom prst="rect">
            <a:avLst/>
          </a:prstGeom>
        </p:spPr>
      </p:pic>
      <p:sp>
        <p:nvSpPr>
          <p:cNvPr id="14" name="Text Placeholder 13">
            <a:extLst>
              <a:ext uri="{FF2B5EF4-FFF2-40B4-BE49-F238E27FC236}">
                <a16:creationId xmlns:a16="http://schemas.microsoft.com/office/drawing/2014/main" id="{FDDDBAF4-22E0-F988-1E4C-4A286CFA73BC}"/>
              </a:ext>
            </a:extLst>
          </p:cNvPr>
          <p:cNvSpPr>
            <a:spLocks noGrp="1"/>
          </p:cNvSpPr>
          <p:nvPr>
            <p:ph type="body" sz="quarter" idx="10" hasCustomPrompt="1"/>
          </p:nvPr>
        </p:nvSpPr>
        <p:spPr>
          <a:xfrm>
            <a:off x="1022026" y="2607469"/>
            <a:ext cx="8005241" cy="1643063"/>
          </a:xfrm>
          <a:prstGeom prst="rect">
            <a:avLst/>
          </a:prstGeom>
        </p:spPr>
        <p:txBody>
          <a:bodyPr anchor="ctr">
            <a:noAutofit/>
          </a:bodyPr>
          <a:lstStyle>
            <a:lvl1pPr marL="0" indent="0">
              <a:buNone/>
              <a:defRPr sz="5400" b="1" i="0">
                <a:latin typeface="Arial" panose="020B0604020202020204" pitchFamily="34" charset="0"/>
                <a:cs typeface="Arial" panose="020B0604020202020204" pitchFamily="34" charset="0"/>
              </a:defRPr>
            </a:lvl1pPr>
          </a:lstStyle>
          <a:p>
            <a:pPr lvl="0"/>
            <a:r>
              <a:rPr lang="lt-LT" noProof="0"/>
              <a:t>Prezentacijos pavadinimas</a:t>
            </a:r>
          </a:p>
        </p:txBody>
      </p:sp>
      <p:sp>
        <p:nvSpPr>
          <p:cNvPr id="15" name="Text Placeholder 13">
            <a:extLst>
              <a:ext uri="{FF2B5EF4-FFF2-40B4-BE49-F238E27FC236}">
                <a16:creationId xmlns:a16="http://schemas.microsoft.com/office/drawing/2014/main" id="{FB04BE75-B886-0CB7-4966-4614F2CF9C0F}"/>
              </a:ext>
            </a:extLst>
          </p:cNvPr>
          <p:cNvSpPr>
            <a:spLocks noGrp="1"/>
          </p:cNvSpPr>
          <p:nvPr>
            <p:ph type="body" sz="quarter" idx="11" hasCustomPrompt="1"/>
          </p:nvPr>
        </p:nvSpPr>
        <p:spPr>
          <a:xfrm>
            <a:off x="1022027" y="689987"/>
            <a:ext cx="3240007" cy="691935"/>
          </a:xfrm>
          <a:prstGeom prst="rect">
            <a:avLst/>
          </a:prstGeom>
        </p:spPr>
        <p:txBody>
          <a:bodyPr>
            <a:noAutofit/>
          </a:bodyPr>
          <a:lstStyle>
            <a:lvl1pPr marL="0" indent="0">
              <a:buNone/>
              <a:defRPr sz="1600" b="1" i="0">
                <a:latin typeface="Arial" panose="020B0604020202020204" pitchFamily="34" charset="0"/>
                <a:cs typeface="Arial" panose="020B0604020202020204" pitchFamily="34" charset="0"/>
              </a:defRPr>
            </a:lvl1pPr>
          </a:lstStyle>
          <a:p>
            <a:pPr lvl="0"/>
            <a:r>
              <a:rPr lang="lt-LT" noProof="0"/>
              <a:t>Lorem ipsum dolor sit amet, consectetuer adipiscing elit.</a:t>
            </a:r>
          </a:p>
        </p:txBody>
      </p:sp>
    </p:spTree>
    <p:extLst>
      <p:ext uri="{BB962C8B-B14F-4D97-AF65-F5344CB8AC3E}">
        <p14:creationId xmlns:p14="http://schemas.microsoft.com/office/powerpoint/2010/main" val="211975795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D49E15BA-056A-45B2-B7E4-4BEB861E21D4}"/>
              </a:ext>
            </a:extLst>
          </p:cNvPr>
          <p:cNvSpPr>
            <a:spLocks noGrp="1"/>
          </p:cNvSpPr>
          <p:nvPr>
            <p:ph type="body" sz="quarter" idx="10" hasCustomPrompt="1"/>
          </p:nvPr>
        </p:nvSpPr>
        <p:spPr>
          <a:xfrm>
            <a:off x="1022026" y="2607469"/>
            <a:ext cx="8005241" cy="1643063"/>
          </a:xfrm>
          <a:prstGeom prst="rect">
            <a:avLst/>
          </a:prstGeom>
        </p:spPr>
        <p:txBody>
          <a:bodyPr anchor="ctr">
            <a:noAutofit/>
          </a:bodyPr>
          <a:lstStyle>
            <a:lvl1pPr marL="0" indent="0">
              <a:buNone/>
              <a:defRPr sz="5400" b="1" i="0">
                <a:latin typeface="Arial" panose="020B0604020202020204" pitchFamily="34" charset="0"/>
                <a:cs typeface="Arial" panose="020B0604020202020204" pitchFamily="34" charset="0"/>
              </a:defRPr>
            </a:lvl1pPr>
          </a:lstStyle>
          <a:p>
            <a:pPr lvl="0"/>
            <a:r>
              <a:rPr lang="lt-LT" noProof="0"/>
              <a:t>Skyriaus</a:t>
            </a:r>
          </a:p>
          <a:p>
            <a:pPr lvl="0"/>
            <a:r>
              <a:rPr lang="lt-LT" noProof="0"/>
              <a:t>pavadinimas</a:t>
            </a:r>
          </a:p>
        </p:txBody>
      </p:sp>
      <p:cxnSp>
        <p:nvCxnSpPr>
          <p:cNvPr id="13" name="Straight Connector 12">
            <a:extLst>
              <a:ext uri="{FF2B5EF4-FFF2-40B4-BE49-F238E27FC236}">
                <a16:creationId xmlns:a16="http://schemas.microsoft.com/office/drawing/2014/main" id="{B4C5CAEF-0BC9-7803-8758-46D5E81A282B}"/>
              </a:ext>
            </a:extLst>
          </p:cNvPr>
          <p:cNvCxnSpPr>
            <a:cxnSpLocks/>
          </p:cNvCxnSpPr>
          <p:nvPr userDrawn="1"/>
        </p:nvCxnSpPr>
        <p:spPr>
          <a:xfrm>
            <a:off x="1022026" y="6160795"/>
            <a:ext cx="10147947" cy="0"/>
          </a:xfrm>
          <a:prstGeom prst="line">
            <a:avLst/>
          </a:prstGeom>
          <a:ln w="19050">
            <a:gradFill flip="none" rotWithShape="1">
              <a:gsLst>
                <a:gs pos="0">
                  <a:schemeClr val="accent1"/>
                </a:gs>
                <a:gs pos="33000">
                  <a:schemeClr val="accent2"/>
                </a:gs>
                <a:gs pos="65000">
                  <a:schemeClr val="accent3"/>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1079A1E3-D9B4-9003-9E46-2AA43E366E07}"/>
              </a:ext>
            </a:extLst>
          </p:cNvPr>
          <p:cNvSpPr>
            <a:spLocks noGrp="1"/>
          </p:cNvSpPr>
          <p:nvPr>
            <p:ph type="body" sz="quarter" idx="11" hasCustomPrompt="1"/>
          </p:nvPr>
        </p:nvSpPr>
        <p:spPr>
          <a:xfrm>
            <a:off x="1022026" y="6354765"/>
            <a:ext cx="3758696" cy="198388"/>
          </a:xfrm>
          <a:prstGeom prst="rect">
            <a:avLst/>
          </a:prstGeom>
        </p:spPr>
        <p:txBody>
          <a:bodyPr anchor="ctr">
            <a:noAutofit/>
          </a:bodyPr>
          <a:lstStyle>
            <a:lvl1pPr marL="0" indent="0">
              <a:buNone/>
              <a:defRPr sz="1200">
                <a:solidFill>
                  <a:schemeClr val="tx2"/>
                </a:solidFill>
              </a:defRPr>
            </a:lvl1pPr>
          </a:lstStyle>
          <a:p>
            <a:pPr lvl="0"/>
            <a:r>
              <a:rPr lang="lt-LT" noProof="0"/>
              <a:t>Prezentacijos pavadinimas</a:t>
            </a:r>
          </a:p>
        </p:txBody>
      </p:sp>
      <p:sp>
        <p:nvSpPr>
          <p:cNvPr id="22" name="TextBox 21">
            <a:extLst>
              <a:ext uri="{FF2B5EF4-FFF2-40B4-BE49-F238E27FC236}">
                <a16:creationId xmlns:a16="http://schemas.microsoft.com/office/drawing/2014/main" id="{DB7C244F-9266-B4C7-327B-410A47EDF015}"/>
              </a:ext>
            </a:extLst>
          </p:cNvPr>
          <p:cNvSpPr txBox="1"/>
          <p:nvPr userDrawn="1"/>
        </p:nvSpPr>
        <p:spPr>
          <a:xfrm>
            <a:off x="10518810" y="6276154"/>
            <a:ext cx="651163" cy="276999"/>
          </a:xfrm>
          <a:prstGeom prst="rect">
            <a:avLst/>
          </a:prstGeom>
          <a:noFill/>
        </p:spPr>
        <p:txBody>
          <a:bodyPr wrap="square" rtlCol="0" anchor="ctr">
            <a:spAutoFit/>
          </a:bodyPr>
          <a:lstStyle/>
          <a:p>
            <a:pPr algn="r"/>
            <a:fld id="{0C515F68-4545-CC47-8419-0C759D1069B0}" type="slidenum">
              <a:rPr lang="lt-LT" sz="1200" noProof="0" smtClean="0">
                <a:solidFill>
                  <a:schemeClr val="bg1">
                    <a:lumMod val="50000"/>
                  </a:schemeClr>
                </a:solidFill>
              </a:rPr>
              <a:pPr algn="r"/>
              <a:t>‹#›</a:t>
            </a:fld>
            <a:endParaRPr lang="lt-LT" sz="1200" noProof="0">
              <a:solidFill>
                <a:schemeClr val="bg1">
                  <a:lumMod val="50000"/>
                </a:schemeClr>
              </a:solidFill>
            </a:endParaRPr>
          </a:p>
        </p:txBody>
      </p:sp>
      <p:sp>
        <p:nvSpPr>
          <p:cNvPr id="23" name="TextBox 22">
            <a:extLst>
              <a:ext uri="{FF2B5EF4-FFF2-40B4-BE49-F238E27FC236}">
                <a16:creationId xmlns:a16="http://schemas.microsoft.com/office/drawing/2014/main" id="{2F8841E1-B6DC-1E1C-6D89-1EA733CC659E}"/>
              </a:ext>
            </a:extLst>
          </p:cNvPr>
          <p:cNvSpPr txBox="1"/>
          <p:nvPr userDrawn="1"/>
        </p:nvSpPr>
        <p:spPr>
          <a:xfrm>
            <a:off x="5484294" y="6284682"/>
            <a:ext cx="1223412" cy="338554"/>
          </a:xfrm>
          <a:prstGeom prst="rect">
            <a:avLst/>
          </a:prstGeom>
          <a:noFill/>
        </p:spPr>
        <p:txBody>
          <a:bodyPr wrap="none" rtlCol="0">
            <a:spAutoFit/>
          </a:bodyPr>
          <a:lstStyle/>
          <a:p>
            <a:pPr algn="ctr"/>
            <a:r>
              <a:rPr lang="lt-LT" sz="1600" b="1" i="0" noProof="0">
                <a:latin typeface="Arial" panose="020B0604020202020204" pitchFamily="34" charset="0"/>
                <a:cs typeface="Arial" panose="020B0604020202020204" pitchFamily="34" charset="0"/>
              </a:rPr>
              <a:t>Mums rūpi</a:t>
            </a:r>
          </a:p>
        </p:txBody>
      </p:sp>
    </p:spTree>
    <p:extLst>
      <p:ext uri="{BB962C8B-B14F-4D97-AF65-F5344CB8AC3E}">
        <p14:creationId xmlns:p14="http://schemas.microsoft.com/office/powerpoint/2010/main" val="21232567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383A4F5-EC06-67E9-0633-4CBE6355019C}"/>
              </a:ext>
            </a:extLst>
          </p:cNvPr>
          <p:cNvCxnSpPr>
            <a:cxnSpLocks/>
          </p:cNvCxnSpPr>
          <p:nvPr userDrawn="1"/>
        </p:nvCxnSpPr>
        <p:spPr>
          <a:xfrm>
            <a:off x="1022026" y="6160795"/>
            <a:ext cx="10147947" cy="0"/>
          </a:xfrm>
          <a:prstGeom prst="line">
            <a:avLst/>
          </a:prstGeom>
          <a:ln w="19050">
            <a:gradFill flip="none" rotWithShape="1">
              <a:gsLst>
                <a:gs pos="0">
                  <a:schemeClr val="accent1"/>
                </a:gs>
                <a:gs pos="33000">
                  <a:schemeClr val="accent2"/>
                </a:gs>
                <a:gs pos="65000">
                  <a:schemeClr val="accent3"/>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 Placeholder 19">
            <a:extLst>
              <a:ext uri="{FF2B5EF4-FFF2-40B4-BE49-F238E27FC236}">
                <a16:creationId xmlns:a16="http://schemas.microsoft.com/office/drawing/2014/main" id="{2C7432B1-608C-1923-43F0-90BB915D4FB5}"/>
              </a:ext>
            </a:extLst>
          </p:cNvPr>
          <p:cNvSpPr>
            <a:spLocks noGrp="1"/>
          </p:cNvSpPr>
          <p:nvPr>
            <p:ph type="body" sz="quarter" idx="11" hasCustomPrompt="1"/>
          </p:nvPr>
        </p:nvSpPr>
        <p:spPr>
          <a:xfrm>
            <a:off x="1022026" y="6354765"/>
            <a:ext cx="3758696" cy="198388"/>
          </a:xfrm>
          <a:prstGeom prst="rect">
            <a:avLst/>
          </a:prstGeom>
        </p:spPr>
        <p:txBody>
          <a:bodyPr anchor="ctr">
            <a:noAutofit/>
          </a:bodyPr>
          <a:lstStyle>
            <a:lvl1pPr marL="0" indent="0">
              <a:buNone/>
              <a:defRPr sz="1200">
                <a:solidFill>
                  <a:schemeClr val="tx2"/>
                </a:solidFill>
              </a:defRPr>
            </a:lvl1pPr>
          </a:lstStyle>
          <a:p>
            <a:pPr lvl="0"/>
            <a:r>
              <a:rPr lang="lt-LT" noProof="0"/>
              <a:t>Prezentacijos pavadinimas</a:t>
            </a:r>
          </a:p>
        </p:txBody>
      </p:sp>
      <p:sp>
        <p:nvSpPr>
          <p:cNvPr id="9" name="TextBox 8">
            <a:extLst>
              <a:ext uri="{FF2B5EF4-FFF2-40B4-BE49-F238E27FC236}">
                <a16:creationId xmlns:a16="http://schemas.microsoft.com/office/drawing/2014/main" id="{2BF58927-2FD8-8BEA-207D-D6A3040E2C3A}"/>
              </a:ext>
            </a:extLst>
          </p:cNvPr>
          <p:cNvSpPr txBox="1"/>
          <p:nvPr userDrawn="1"/>
        </p:nvSpPr>
        <p:spPr>
          <a:xfrm>
            <a:off x="10518810" y="6276154"/>
            <a:ext cx="651163" cy="276999"/>
          </a:xfrm>
          <a:prstGeom prst="rect">
            <a:avLst/>
          </a:prstGeom>
          <a:noFill/>
        </p:spPr>
        <p:txBody>
          <a:bodyPr wrap="square" rtlCol="0" anchor="ctr">
            <a:spAutoFit/>
          </a:bodyPr>
          <a:lstStyle/>
          <a:p>
            <a:pPr algn="r"/>
            <a:fld id="{0C515F68-4545-CC47-8419-0C759D1069B0}" type="slidenum">
              <a:rPr lang="lt-LT" sz="1200" noProof="0" smtClean="0">
                <a:solidFill>
                  <a:schemeClr val="bg1">
                    <a:lumMod val="50000"/>
                  </a:schemeClr>
                </a:solidFill>
              </a:rPr>
              <a:pPr algn="r"/>
              <a:t>‹#›</a:t>
            </a:fld>
            <a:endParaRPr lang="lt-LT" sz="1200" noProof="0">
              <a:solidFill>
                <a:schemeClr val="bg1">
                  <a:lumMod val="50000"/>
                </a:schemeClr>
              </a:solidFill>
            </a:endParaRPr>
          </a:p>
        </p:txBody>
      </p:sp>
      <p:sp>
        <p:nvSpPr>
          <p:cNvPr id="10" name="TextBox 9">
            <a:extLst>
              <a:ext uri="{FF2B5EF4-FFF2-40B4-BE49-F238E27FC236}">
                <a16:creationId xmlns:a16="http://schemas.microsoft.com/office/drawing/2014/main" id="{4EA245CF-09D8-DF72-1BD7-60E44F06F56B}"/>
              </a:ext>
            </a:extLst>
          </p:cNvPr>
          <p:cNvSpPr txBox="1"/>
          <p:nvPr userDrawn="1"/>
        </p:nvSpPr>
        <p:spPr>
          <a:xfrm>
            <a:off x="5484294" y="6284682"/>
            <a:ext cx="1223412" cy="338554"/>
          </a:xfrm>
          <a:prstGeom prst="rect">
            <a:avLst/>
          </a:prstGeom>
          <a:noFill/>
        </p:spPr>
        <p:txBody>
          <a:bodyPr wrap="none" rtlCol="0">
            <a:spAutoFit/>
          </a:bodyPr>
          <a:lstStyle/>
          <a:p>
            <a:pPr algn="ctr"/>
            <a:r>
              <a:rPr lang="lt-LT" sz="1600" b="1" i="0" noProof="0">
                <a:latin typeface="Arial" panose="020B0604020202020204" pitchFamily="34" charset="0"/>
                <a:cs typeface="Arial" panose="020B0604020202020204" pitchFamily="34" charset="0"/>
              </a:rPr>
              <a:t>Mums rūpi</a:t>
            </a:r>
          </a:p>
        </p:txBody>
      </p:sp>
      <p:sp>
        <p:nvSpPr>
          <p:cNvPr id="11" name="Text Placeholder 13">
            <a:extLst>
              <a:ext uri="{FF2B5EF4-FFF2-40B4-BE49-F238E27FC236}">
                <a16:creationId xmlns:a16="http://schemas.microsoft.com/office/drawing/2014/main" id="{030069F3-490B-C0E8-A784-44B7ECA5243B}"/>
              </a:ext>
            </a:extLst>
          </p:cNvPr>
          <p:cNvSpPr>
            <a:spLocks noGrp="1"/>
          </p:cNvSpPr>
          <p:nvPr>
            <p:ph type="body" sz="quarter" idx="12" hasCustomPrompt="1"/>
          </p:nvPr>
        </p:nvSpPr>
        <p:spPr>
          <a:xfrm>
            <a:off x="1022027" y="689988"/>
            <a:ext cx="7376015" cy="368756"/>
          </a:xfrm>
          <a:prstGeom prst="rect">
            <a:avLst/>
          </a:prstGeom>
        </p:spPr>
        <p:txBody>
          <a:bodyPr>
            <a:noAutofit/>
          </a:bodyPr>
          <a:lstStyle>
            <a:lvl1pPr marL="0" indent="0">
              <a:buNone/>
              <a:defRPr sz="2400" b="1" i="0">
                <a:latin typeface="Arial" panose="020B0604020202020204" pitchFamily="34" charset="0"/>
                <a:cs typeface="Arial" panose="020B0604020202020204" pitchFamily="34" charset="0"/>
              </a:defRPr>
            </a:lvl1pPr>
          </a:lstStyle>
          <a:p>
            <a:pPr lvl="0"/>
            <a:r>
              <a:rPr lang="lt-LT" noProof="0"/>
              <a:t>Antraštė</a:t>
            </a:r>
          </a:p>
        </p:txBody>
      </p:sp>
      <p:pic>
        <p:nvPicPr>
          <p:cNvPr id="13" name="Picture 12">
            <a:extLst>
              <a:ext uri="{FF2B5EF4-FFF2-40B4-BE49-F238E27FC236}">
                <a16:creationId xmlns:a16="http://schemas.microsoft.com/office/drawing/2014/main" id="{49C1A368-F8DA-07C1-2CA9-58A7FC5417DC}"/>
              </a:ext>
            </a:extLst>
          </p:cNvPr>
          <p:cNvPicPr>
            <a:picLocks noChangeAspect="1"/>
          </p:cNvPicPr>
          <p:nvPr userDrawn="1"/>
        </p:nvPicPr>
        <p:blipFill>
          <a:blip r:embed="rId2"/>
          <a:stretch>
            <a:fillRect/>
          </a:stretch>
        </p:blipFill>
        <p:spPr>
          <a:xfrm>
            <a:off x="10699241" y="689988"/>
            <a:ext cx="468958" cy="468958"/>
          </a:xfrm>
          <a:prstGeom prst="rect">
            <a:avLst/>
          </a:prstGeom>
        </p:spPr>
      </p:pic>
    </p:spTree>
    <p:extLst>
      <p:ext uri="{BB962C8B-B14F-4D97-AF65-F5344CB8AC3E}">
        <p14:creationId xmlns:p14="http://schemas.microsoft.com/office/powerpoint/2010/main" val="291744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383A4F5-EC06-67E9-0633-4CBE6355019C}"/>
              </a:ext>
            </a:extLst>
          </p:cNvPr>
          <p:cNvCxnSpPr>
            <a:cxnSpLocks/>
          </p:cNvCxnSpPr>
          <p:nvPr userDrawn="1"/>
        </p:nvCxnSpPr>
        <p:spPr>
          <a:xfrm>
            <a:off x="1022026" y="6160795"/>
            <a:ext cx="10147947" cy="0"/>
          </a:xfrm>
          <a:prstGeom prst="line">
            <a:avLst/>
          </a:prstGeom>
          <a:ln w="19050">
            <a:gradFill flip="none" rotWithShape="1">
              <a:gsLst>
                <a:gs pos="0">
                  <a:schemeClr val="accent1"/>
                </a:gs>
                <a:gs pos="33000">
                  <a:schemeClr val="accent2"/>
                </a:gs>
                <a:gs pos="65000">
                  <a:schemeClr val="accent3"/>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 Placeholder 19">
            <a:extLst>
              <a:ext uri="{FF2B5EF4-FFF2-40B4-BE49-F238E27FC236}">
                <a16:creationId xmlns:a16="http://schemas.microsoft.com/office/drawing/2014/main" id="{2C7432B1-608C-1923-43F0-90BB915D4FB5}"/>
              </a:ext>
            </a:extLst>
          </p:cNvPr>
          <p:cNvSpPr>
            <a:spLocks noGrp="1"/>
          </p:cNvSpPr>
          <p:nvPr>
            <p:ph type="body" sz="quarter" idx="11" hasCustomPrompt="1"/>
          </p:nvPr>
        </p:nvSpPr>
        <p:spPr>
          <a:xfrm>
            <a:off x="1022026" y="6354765"/>
            <a:ext cx="3758696" cy="198388"/>
          </a:xfrm>
          <a:prstGeom prst="rect">
            <a:avLst/>
          </a:prstGeom>
        </p:spPr>
        <p:txBody>
          <a:bodyPr anchor="ctr">
            <a:noAutofit/>
          </a:bodyPr>
          <a:lstStyle>
            <a:lvl1pPr marL="0" indent="0">
              <a:buNone/>
              <a:defRPr sz="1200">
                <a:solidFill>
                  <a:schemeClr val="tx2"/>
                </a:solidFill>
              </a:defRPr>
            </a:lvl1pPr>
          </a:lstStyle>
          <a:p>
            <a:pPr lvl="0"/>
            <a:r>
              <a:rPr lang="lt-LT" noProof="0"/>
              <a:t>Prezentacijos pavadinimas</a:t>
            </a:r>
          </a:p>
        </p:txBody>
      </p:sp>
      <p:sp>
        <p:nvSpPr>
          <p:cNvPr id="9" name="TextBox 8">
            <a:extLst>
              <a:ext uri="{FF2B5EF4-FFF2-40B4-BE49-F238E27FC236}">
                <a16:creationId xmlns:a16="http://schemas.microsoft.com/office/drawing/2014/main" id="{2BF58927-2FD8-8BEA-207D-D6A3040E2C3A}"/>
              </a:ext>
            </a:extLst>
          </p:cNvPr>
          <p:cNvSpPr txBox="1"/>
          <p:nvPr userDrawn="1"/>
        </p:nvSpPr>
        <p:spPr>
          <a:xfrm>
            <a:off x="10518810" y="6276154"/>
            <a:ext cx="651163" cy="276999"/>
          </a:xfrm>
          <a:prstGeom prst="rect">
            <a:avLst/>
          </a:prstGeom>
          <a:noFill/>
        </p:spPr>
        <p:txBody>
          <a:bodyPr wrap="square" rtlCol="0" anchor="ctr">
            <a:spAutoFit/>
          </a:bodyPr>
          <a:lstStyle/>
          <a:p>
            <a:pPr algn="r"/>
            <a:fld id="{0C515F68-4545-CC47-8419-0C759D1069B0}" type="slidenum">
              <a:rPr lang="lt-LT" sz="1200" noProof="0" smtClean="0">
                <a:solidFill>
                  <a:schemeClr val="bg1">
                    <a:lumMod val="50000"/>
                  </a:schemeClr>
                </a:solidFill>
              </a:rPr>
              <a:pPr algn="r"/>
              <a:t>‹#›</a:t>
            </a:fld>
            <a:endParaRPr lang="lt-LT" sz="1200" noProof="0">
              <a:solidFill>
                <a:schemeClr val="bg1">
                  <a:lumMod val="50000"/>
                </a:schemeClr>
              </a:solidFill>
            </a:endParaRPr>
          </a:p>
        </p:txBody>
      </p:sp>
      <p:sp>
        <p:nvSpPr>
          <p:cNvPr id="10" name="TextBox 9">
            <a:extLst>
              <a:ext uri="{FF2B5EF4-FFF2-40B4-BE49-F238E27FC236}">
                <a16:creationId xmlns:a16="http://schemas.microsoft.com/office/drawing/2014/main" id="{4EA245CF-09D8-DF72-1BD7-60E44F06F56B}"/>
              </a:ext>
            </a:extLst>
          </p:cNvPr>
          <p:cNvSpPr txBox="1"/>
          <p:nvPr userDrawn="1"/>
        </p:nvSpPr>
        <p:spPr>
          <a:xfrm>
            <a:off x="5484294" y="6284682"/>
            <a:ext cx="1223412" cy="338554"/>
          </a:xfrm>
          <a:prstGeom prst="rect">
            <a:avLst/>
          </a:prstGeom>
          <a:noFill/>
        </p:spPr>
        <p:txBody>
          <a:bodyPr wrap="none" rtlCol="0">
            <a:spAutoFit/>
          </a:bodyPr>
          <a:lstStyle/>
          <a:p>
            <a:pPr algn="ctr"/>
            <a:r>
              <a:rPr lang="lt-LT" sz="1600" b="1" i="0" noProof="0">
                <a:latin typeface="Arial" panose="020B0604020202020204" pitchFamily="34" charset="0"/>
                <a:cs typeface="Arial" panose="020B0604020202020204" pitchFamily="34" charset="0"/>
              </a:rPr>
              <a:t>Mums rūpi</a:t>
            </a:r>
          </a:p>
        </p:txBody>
      </p:sp>
      <p:sp>
        <p:nvSpPr>
          <p:cNvPr id="11" name="Text Placeholder 13">
            <a:extLst>
              <a:ext uri="{FF2B5EF4-FFF2-40B4-BE49-F238E27FC236}">
                <a16:creationId xmlns:a16="http://schemas.microsoft.com/office/drawing/2014/main" id="{030069F3-490B-C0E8-A784-44B7ECA5243B}"/>
              </a:ext>
            </a:extLst>
          </p:cNvPr>
          <p:cNvSpPr>
            <a:spLocks noGrp="1"/>
          </p:cNvSpPr>
          <p:nvPr>
            <p:ph type="body" sz="quarter" idx="12" hasCustomPrompt="1"/>
          </p:nvPr>
        </p:nvSpPr>
        <p:spPr>
          <a:xfrm>
            <a:off x="1022027" y="689988"/>
            <a:ext cx="7376015" cy="368756"/>
          </a:xfrm>
          <a:prstGeom prst="rect">
            <a:avLst/>
          </a:prstGeom>
        </p:spPr>
        <p:txBody>
          <a:bodyPr>
            <a:noAutofit/>
          </a:bodyPr>
          <a:lstStyle>
            <a:lvl1pPr marL="0" indent="0">
              <a:buNone/>
              <a:defRPr sz="2400" b="1" i="0">
                <a:latin typeface="Arial" panose="020B0604020202020204" pitchFamily="34" charset="0"/>
                <a:cs typeface="Arial" panose="020B0604020202020204" pitchFamily="34" charset="0"/>
              </a:defRPr>
            </a:lvl1pPr>
          </a:lstStyle>
          <a:p>
            <a:pPr lvl="0"/>
            <a:r>
              <a:rPr lang="lt-LT" noProof="0"/>
              <a:t>Antraštė</a:t>
            </a:r>
          </a:p>
        </p:txBody>
      </p:sp>
      <p:pic>
        <p:nvPicPr>
          <p:cNvPr id="13" name="Picture 12">
            <a:extLst>
              <a:ext uri="{FF2B5EF4-FFF2-40B4-BE49-F238E27FC236}">
                <a16:creationId xmlns:a16="http://schemas.microsoft.com/office/drawing/2014/main" id="{49C1A368-F8DA-07C1-2CA9-58A7FC5417DC}"/>
              </a:ext>
            </a:extLst>
          </p:cNvPr>
          <p:cNvPicPr>
            <a:picLocks noChangeAspect="1"/>
          </p:cNvPicPr>
          <p:nvPr userDrawn="1"/>
        </p:nvPicPr>
        <p:blipFill>
          <a:blip r:embed="rId2"/>
          <a:stretch>
            <a:fillRect/>
          </a:stretch>
        </p:blipFill>
        <p:spPr>
          <a:xfrm>
            <a:off x="10699241" y="689988"/>
            <a:ext cx="468958" cy="468958"/>
          </a:xfrm>
          <a:prstGeom prst="rect">
            <a:avLst/>
          </a:prstGeom>
        </p:spPr>
      </p:pic>
      <p:sp>
        <p:nvSpPr>
          <p:cNvPr id="12" name="Text Placeholder 13">
            <a:extLst>
              <a:ext uri="{FF2B5EF4-FFF2-40B4-BE49-F238E27FC236}">
                <a16:creationId xmlns:a16="http://schemas.microsoft.com/office/drawing/2014/main" id="{786FD77F-F53E-B7B3-CD2B-777586DCB146}"/>
              </a:ext>
            </a:extLst>
          </p:cNvPr>
          <p:cNvSpPr>
            <a:spLocks noGrp="1"/>
          </p:cNvSpPr>
          <p:nvPr>
            <p:ph type="body" sz="quarter" idx="13" hasCustomPrompt="1"/>
          </p:nvPr>
        </p:nvSpPr>
        <p:spPr>
          <a:xfrm>
            <a:off x="2407993" y="2510505"/>
            <a:ext cx="7376015" cy="1836989"/>
          </a:xfrm>
          <a:prstGeom prst="rect">
            <a:avLst/>
          </a:prstGeom>
        </p:spPr>
        <p:txBody>
          <a:bodyPr anchor="ctr">
            <a:noAutofit/>
          </a:bodyPr>
          <a:lstStyle>
            <a:lvl1pPr marL="0" indent="0">
              <a:buNone/>
              <a:defRPr sz="1400" b="0" i="0">
                <a:latin typeface="Arial" panose="020B0604020202020204" pitchFamily="34" charset="0"/>
                <a:cs typeface="Arial" panose="020B0604020202020204" pitchFamily="34" charset="0"/>
              </a:defRPr>
            </a:lvl1pPr>
          </a:lstStyle>
          <a:p>
            <a:pPr lvl="0"/>
            <a:r>
              <a:rPr lang="lt-LT" noProof="0"/>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a:t>
            </a:r>
          </a:p>
          <a:p>
            <a:pPr lvl="0"/>
            <a:endParaRPr lang="lt-LT" noProof="0"/>
          </a:p>
          <a:p>
            <a:pPr lvl="0"/>
            <a:r>
              <a:rPr lang="lt-LT" noProof="0"/>
              <a:t>Lorem ipsum dolor sit amet, consectetuer adipiscing elit, sed diam nonummy nibh euismod tincidunt ut laoreet dolore magna aliquam erat volutpat. Ut wisi enim ad minim veniam, quis nostrud exerci tation ullamcorper suscipit lobortis nisl ut aliquip ex ea commodo consequat.</a:t>
            </a:r>
          </a:p>
        </p:txBody>
      </p:sp>
    </p:spTree>
    <p:extLst>
      <p:ext uri="{BB962C8B-B14F-4D97-AF65-F5344CB8AC3E}">
        <p14:creationId xmlns:p14="http://schemas.microsoft.com/office/powerpoint/2010/main" val="365327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383A4F5-EC06-67E9-0633-4CBE6355019C}"/>
              </a:ext>
            </a:extLst>
          </p:cNvPr>
          <p:cNvCxnSpPr>
            <a:cxnSpLocks/>
          </p:cNvCxnSpPr>
          <p:nvPr userDrawn="1"/>
        </p:nvCxnSpPr>
        <p:spPr>
          <a:xfrm>
            <a:off x="1022026" y="6160795"/>
            <a:ext cx="10147947" cy="0"/>
          </a:xfrm>
          <a:prstGeom prst="line">
            <a:avLst/>
          </a:prstGeom>
          <a:ln w="19050">
            <a:gradFill flip="none" rotWithShape="1">
              <a:gsLst>
                <a:gs pos="0">
                  <a:schemeClr val="accent1"/>
                </a:gs>
                <a:gs pos="33000">
                  <a:schemeClr val="accent2"/>
                </a:gs>
                <a:gs pos="65000">
                  <a:schemeClr val="accent3"/>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 Placeholder 19">
            <a:extLst>
              <a:ext uri="{FF2B5EF4-FFF2-40B4-BE49-F238E27FC236}">
                <a16:creationId xmlns:a16="http://schemas.microsoft.com/office/drawing/2014/main" id="{2C7432B1-608C-1923-43F0-90BB915D4FB5}"/>
              </a:ext>
            </a:extLst>
          </p:cNvPr>
          <p:cNvSpPr>
            <a:spLocks noGrp="1"/>
          </p:cNvSpPr>
          <p:nvPr>
            <p:ph type="body" sz="quarter" idx="11" hasCustomPrompt="1"/>
          </p:nvPr>
        </p:nvSpPr>
        <p:spPr>
          <a:xfrm>
            <a:off x="1022026" y="6354765"/>
            <a:ext cx="3758696" cy="198388"/>
          </a:xfrm>
          <a:prstGeom prst="rect">
            <a:avLst/>
          </a:prstGeom>
        </p:spPr>
        <p:txBody>
          <a:bodyPr anchor="ctr">
            <a:noAutofit/>
          </a:bodyPr>
          <a:lstStyle>
            <a:lvl1pPr marL="0" indent="0">
              <a:buNone/>
              <a:defRPr sz="1200">
                <a:solidFill>
                  <a:schemeClr val="tx2"/>
                </a:solidFill>
              </a:defRPr>
            </a:lvl1pPr>
          </a:lstStyle>
          <a:p>
            <a:pPr lvl="0"/>
            <a:r>
              <a:rPr lang="lt-LT" noProof="0"/>
              <a:t>Prezentacijos pavadinimas</a:t>
            </a:r>
          </a:p>
        </p:txBody>
      </p:sp>
      <p:sp>
        <p:nvSpPr>
          <p:cNvPr id="9" name="TextBox 8">
            <a:extLst>
              <a:ext uri="{FF2B5EF4-FFF2-40B4-BE49-F238E27FC236}">
                <a16:creationId xmlns:a16="http://schemas.microsoft.com/office/drawing/2014/main" id="{2BF58927-2FD8-8BEA-207D-D6A3040E2C3A}"/>
              </a:ext>
            </a:extLst>
          </p:cNvPr>
          <p:cNvSpPr txBox="1"/>
          <p:nvPr userDrawn="1"/>
        </p:nvSpPr>
        <p:spPr>
          <a:xfrm>
            <a:off x="10518810" y="6276154"/>
            <a:ext cx="651163" cy="276999"/>
          </a:xfrm>
          <a:prstGeom prst="rect">
            <a:avLst/>
          </a:prstGeom>
          <a:noFill/>
        </p:spPr>
        <p:txBody>
          <a:bodyPr wrap="square" rtlCol="0" anchor="ctr">
            <a:spAutoFit/>
          </a:bodyPr>
          <a:lstStyle/>
          <a:p>
            <a:pPr algn="r"/>
            <a:fld id="{0C515F68-4545-CC47-8419-0C759D1069B0}" type="slidenum">
              <a:rPr lang="lt-LT" sz="1200" noProof="0" smtClean="0">
                <a:solidFill>
                  <a:schemeClr val="bg1">
                    <a:lumMod val="50000"/>
                  </a:schemeClr>
                </a:solidFill>
              </a:rPr>
              <a:pPr algn="r"/>
              <a:t>‹#›</a:t>
            </a:fld>
            <a:endParaRPr lang="lt-LT" sz="1200" noProof="0">
              <a:solidFill>
                <a:schemeClr val="bg1">
                  <a:lumMod val="50000"/>
                </a:schemeClr>
              </a:solidFill>
            </a:endParaRPr>
          </a:p>
        </p:txBody>
      </p:sp>
      <p:sp>
        <p:nvSpPr>
          <p:cNvPr id="10" name="TextBox 9">
            <a:extLst>
              <a:ext uri="{FF2B5EF4-FFF2-40B4-BE49-F238E27FC236}">
                <a16:creationId xmlns:a16="http://schemas.microsoft.com/office/drawing/2014/main" id="{4EA245CF-09D8-DF72-1BD7-60E44F06F56B}"/>
              </a:ext>
            </a:extLst>
          </p:cNvPr>
          <p:cNvSpPr txBox="1"/>
          <p:nvPr userDrawn="1"/>
        </p:nvSpPr>
        <p:spPr>
          <a:xfrm>
            <a:off x="5484294" y="6284682"/>
            <a:ext cx="1223412" cy="338554"/>
          </a:xfrm>
          <a:prstGeom prst="rect">
            <a:avLst/>
          </a:prstGeom>
          <a:noFill/>
        </p:spPr>
        <p:txBody>
          <a:bodyPr wrap="none" rtlCol="0">
            <a:spAutoFit/>
          </a:bodyPr>
          <a:lstStyle/>
          <a:p>
            <a:pPr algn="ctr"/>
            <a:r>
              <a:rPr lang="lt-LT" sz="1600" b="1" i="0" noProof="0">
                <a:latin typeface="Arial" panose="020B0604020202020204" pitchFamily="34" charset="0"/>
                <a:cs typeface="Arial" panose="020B0604020202020204" pitchFamily="34" charset="0"/>
              </a:rPr>
              <a:t>Mums rūpi</a:t>
            </a:r>
          </a:p>
        </p:txBody>
      </p:sp>
      <p:sp>
        <p:nvSpPr>
          <p:cNvPr id="11" name="Text Placeholder 13">
            <a:extLst>
              <a:ext uri="{FF2B5EF4-FFF2-40B4-BE49-F238E27FC236}">
                <a16:creationId xmlns:a16="http://schemas.microsoft.com/office/drawing/2014/main" id="{030069F3-490B-C0E8-A784-44B7ECA5243B}"/>
              </a:ext>
            </a:extLst>
          </p:cNvPr>
          <p:cNvSpPr>
            <a:spLocks noGrp="1"/>
          </p:cNvSpPr>
          <p:nvPr>
            <p:ph type="body" sz="quarter" idx="12" hasCustomPrompt="1"/>
          </p:nvPr>
        </p:nvSpPr>
        <p:spPr>
          <a:xfrm>
            <a:off x="1022027" y="689988"/>
            <a:ext cx="7376015" cy="368756"/>
          </a:xfrm>
          <a:prstGeom prst="rect">
            <a:avLst/>
          </a:prstGeom>
        </p:spPr>
        <p:txBody>
          <a:bodyPr>
            <a:noAutofit/>
          </a:bodyPr>
          <a:lstStyle>
            <a:lvl1pPr marL="0" indent="0">
              <a:buNone/>
              <a:defRPr sz="2400" b="1" i="0">
                <a:latin typeface="Arial" panose="020B0604020202020204" pitchFamily="34" charset="0"/>
                <a:cs typeface="Arial" panose="020B0604020202020204" pitchFamily="34" charset="0"/>
              </a:defRPr>
            </a:lvl1pPr>
          </a:lstStyle>
          <a:p>
            <a:pPr lvl="0"/>
            <a:r>
              <a:rPr lang="lt-LT" noProof="0"/>
              <a:t>Antraštė</a:t>
            </a:r>
          </a:p>
        </p:txBody>
      </p:sp>
      <p:sp>
        <p:nvSpPr>
          <p:cNvPr id="12" name="Text Placeholder 13">
            <a:extLst>
              <a:ext uri="{FF2B5EF4-FFF2-40B4-BE49-F238E27FC236}">
                <a16:creationId xmlns:a16="http://schemas.microsoft.com/office/drawing/2014/main" id="{786FD77F-F53E-B7B3-CD2B-777586DCB146}"/>
              </a:ext>
            </a:extLst>
          </p:cNvPr>
          <p:cNvSpPr>
            <a:spLocks noGrp="1"/>
          </p:cNvSpPr>
          <p:nvPr>
            <p:ph type="body" sz="quarter" idx="13" hasCustomPrompt="1"/>
          </p:nvPr>
        </p:nvSpPr>
        <p:spPr>
          <a:xfrm>
            <a:off x="1022027" y="2510505"/>
            <a:ext cx="5793111" cy="1836989"/>
          </a:xfrm>
          <a:prstGeom prst="rect">
            <a:avLst/>
          </a:prstGeom>
        </p:spPr>
        <p:txBody>
          <a:bodyPr anchor="ctr">
            <a:noAutofit/>
          </a:bodyPr>
          <a:lstStyle>
            <a:lvl1pPr marL="0" indent="0">
              <a:buNone/>
              <a:defRPr sz="1400" b="0" i="0">
                <a:latin typeface="Arial" panose="020B0604020202020204" pitchFamily="34" charset="0"/>
                <a:cs typeface="Arial" panose="020B0604020202020204" pitchFamily="34" charset="0"/>
              </a:defRPr>
            </a:lvl1pPr>
          </a:lstStyle>
          <a:p>
            <a:pPr lvl="0"/>
            <a:r>
              <a:rPr lang="lt-LT" noProof="0"/>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a:t>
            </a:r>
          </a:p>
          <a:p>
            <a:pPr lvl="0"/>
            <a:endParaRPr lang="lt-LT" noProof="0"/>
          </a:p>
          <a:p>
            <a:pPr lvl="0"/>
            <a:r>
              <a:rPr lang="lt-LT" noProof="0"/>
              <a:t>Lorem ipsum dolor sit amet, consectetuer adipiscing elit, sed diam nonummy nibh euismod tincidunt ut laoreet dolore magna aliquam erat volutpat. Ut wisi enim ad minim veniam, quis nostrud exerci tation ullamcorper suscipit lobortis nisl ut aliquip ex ea commodo consequat.</a:t>
            </a:r>
          </a:p>
        </p:txBody>
      </p:sp>
      <p:pic>
        <p:nvPicPr>
          <p:cNvPr id="23" name="Picture 22">
            <a:extLst>
              <a:ext uri="{FF2B5EF4-FFF2-40B4-BE49-F238E27FC236}">
                <a16:creationId xmlns:a16="http://schemas.microsoft.com/office/drawing/2014/main" id="{2F99BE51-29FB-6B7D-D9D9-5D42FC8B5BDD}"/>
              </a:ext>
            </a:extLst>
          </p:cNvPr>
          <p:cNvPicPr>
            <a:picLocks noChangeAspect="1"/>
          </p:cNvPicPr>
          <p:nvPr userDrawn="1"/>
        </p:nvPicPr>
        <p:blipFill>
          <a:blip r:embed="rId2"/>
          <a:stretch>
            <a:fillRect/>
          </a:stretch>
        </p:blipFill>
        <p:spPr>
          <a:xfrm>
            <a:off x="10699241" y="689988"/>
            <a:ext cx="468958" cy="468958"/>
          </a:xfrm>
          <a:prstGeom prst="rect">
            <a:avLst/>
          </a:prstGeom>
        </p:spPr>
      </p:pic>
      <p:sp>
        <p:nvSpPr>
          <p:cNvPr id="25" name="Picture Placeholder 2">
            <a:extLst>
              <a:ext uri="{FF2B5EF4-FFF2-40B4-BE49-F238E27FC236}">
                <a16:creationId xmlns:a16="http://schemas.microsoft.com/office/drawing/2014/main" id="{9D3C3D5F-4701-4380-871A-9CB44707011E}"/>
              </a:ext>
            </a:extLst>
          </p:cNvPr>
          <p:cNvSpPr>
            <a:spLocks noGrp="1"/>
          </p:cNvSpPr>
          <p:nvPr>
            <p:ph type="pic" sz="quarter" idx="14" hasCustomPrompt="1"/>
          </p:nvPr>
        </p:nvSpPr>
        <p:spPr>
          <a:xfrm>
            <a:off x="7196437" y="1429624"/>
            <a:ext cx="4460493" cy="4460493"/>
          </a:xfrm>
          <a:prstGeom prst="ellipse">
            <a:avLst/>
          </a:prstGeom>
          <a:solidFill>
            <a:schemeClr val="accent5">
              <a:lumMod val="10000"/>
              <a:lumOff val="90000"/>
            </a:schemeClr>
          </a:solid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lt-LT" noProof="0"/>
              <a:t>Spauskite norėdami įklijuoti nuotrauką</a:t>
            </a:r>
          </a:p>
        </p:txBody>
      </p:sp>
    </p:spTree>
    <p:extLst>
      <p:ext uri="{BB962C8B-B14F-4D97-AF65-F5344CB8AC3E}">
        <p14:creationId xmlns:p14="http://schemas.microsoft.com/office/powerpoint/2010/main" val="48450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383A4F5-EC06-67E9-0633-4CBE6355019C}"/>
              </a:ext>
            </a:extLst>
          </p:cNvPr>
          <p:cNvCxnSpPr>
            <a:cxnSpLocks/>
          </p:cNvCxnSpPr>
          <p:nvPr userDrawn="1"/>
        </p:nvCxnSpPr>
        <p:spPr>
          <a:xfrm>
            <a:off x="1022026" y="6160795"/>
            <a:ext cx="10147947" cy="0"/>
          </a:xfrm>
          <a:prstGeom prst="line">
            <a:avLst/>
          </a:prstGeom>
          <a:ln w="19050">
            <a:gradFill flip="none" rotWithShape="1">
              <a:gsLst>
                <a:gs pos="0">
                  <a:schemeClr val="accent1"/>
                </a:gs>
                <a:gs pos="33000">
                  <a:schemeClr val="accent2"/>
                </a:gs>
                <a:gs pos="65000">
                  <a:schemeClr val="accent3"/>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 Placeholder 19">
            <a:extLst>
              <a:ext uri="{FF2B5EF4-FFF2-40B4-BE49-F238E27FC236}">
                <a16:creationId xmlns:a16="http://schemas.microsoft.com/office/drawing/2014/main" id="{2C7432B1-608C-1923-43F0-90BB915D4FB5}"/>
              </a:ext>
            </a:extLst>
          </p:cNvPr>
          <p:cNvSpPr>
            <a:spLocks noGrp="1"/>
          </p:cNvSpPr>
          <p:nvPr>
            <p:ph type="body" sz="quarter" idx="11" hasCustomPrompt="1"/>
          </p:nvPr>
        </p:nvSpPr>
        <p:spPr>
          <a:xfrm>
            <a:off x="1022026" y="6354765"/>
            <a:ext cx="3758696" cy="198388"/>
          </a:xfrm>
          <a:prstGeom prst="rect">
            <a:avLst/>
          </a:prstGeom>
        </p:spPr>
        <p:txBody>
          <a:bodyPr anchor="ctr">
            <a:noAutofit/>
          </a:bodyPr>
          <a:lstStyle>
            <a:lvl1pPr marL="0" indent="0">
              <a:buNone/>
              <a:defRPr sz="1200">
                <a:solidFill>
                  <a:schemeClr val="tx2"/>
                </a:solidFill>
              </a:defRPr>
            </a:lvl1pPr>
          </a:lstStyle>
          <a:p>
            <a:pPr lvl="0"/>
            <a:r>
              <a:rPr lang="en-GB" dirty="0" err="1"/>
              <a:t>Prezentacijos</a:t>
            </a:r>
            <a:r>
              <a:rPr lang="en-GB" dirty="0"/>
              <a:t> </a:t>
            </a:r>
            <a:r>
              <a:rPr lang="en-GB" dirty="0" err="1"/>
              <a:t>pavadinimas</a:t>
            </a:r>
            <a:endParaRPr lang="en-GB" dirty="0"/>
          </a:p>
        </p:txBody>
      </p:sp>
      <p:sp>
        <p:nvSpPr>
          <p:cNvPr id="9" name="TextBox 8">
            <a:extLst>
              <a:ext uri="{FF2B5EF4-FFF2-40B4-BE49-F238E27FC236}">
                <a16:creationId xmlns:a16="http://schemas.microsoft.com/office/drawing/2014/main" id="{2BF58927-2FD8-8BEA-207D-D6A3040E2C3A}"/>
              </a:ext>
            </a:extLst>
          </p:cNvPr>
          <p:cNvSpPr txBox="1"/>
          <p:nvPr userDrawn="1"/>
        </p:nvSpPr>
        <p:spPr>
          <a:xfrm>
            <a:off x="10518810" y="6276154"/>
            <a:ext cx="651163" cy="276999"/>
          </a:xfrm>
          <a:prstGeom prst="rect">
            <a:avLst/>
          </a:prstGeom>
          <a:noFill/>
        </p:spPr>
        <p:txBody>
          <a:bodyPr wrap="square" rtlCol="0" anchor="ctr">
            <a:spAutoFit/>
          </a:bodyPr>
          <a:lstStyle/>
          <a:p>
            <a:pPr algn="r"/>
            <a:fld id="{0C515F68-4545-CC47-8419-0C759D1069B0}" type="slidenum">
              <a:rPr lang="en-GB" sz="1200" smtClean="0">
                <a:solidFill>
                  <a:schemeClr val="bg1">
                    <a:lumMod val="50000"/>
                  </a:schemeClr>
                </a:solidFill>
              </a:rPr>
              <a:pPr algn="r"/>
              <a:t>‹#›</a:t>
            </a:fld>
            <a:endParaRPr lang="en-GB" sz="1200" dirty="0">
              <a:solidFill>
                <a:schemeClr val="bg1">
                  <a:lumMod val="50000"/>
                </a:schemeClr>
              </a:solidFill>
            </a:endParaRPr>
          </a:p>
        </p:txBody>
      </p:sp>
      <p:sp>
        <p:nvSpPr>
          <p:cNvPr id="10" name="TextBox 9">
            <a:extLst>
              <a:ext uri="{FF2B5EF4-FFF2-40B4-BE49-F238E27FC236}">
                <a16:creationId xmlns:a16="http://schemas.microsoft.com/office/drawing/2014/main" id="{4EA245CF-09D8-DF72-1BD7-60E44F06F56B}"/>
              </a:ext>
            </a:extLst>
          </p:cNvPr>
          <p:cNvSpPr txBox="1"/>
          <p:nvPr userDrawn="1"/>
        </p:nvSpPr>
        <p:spPr>
          <a:xfrm>
            <a:off x="5484294" y="6284682"/>
            <a:ext cx="1223412" cy="338554"/>
          </a:xfrm>
          <a:prstGeom prst="rect">
            <a:avLst/>
          </a:prstGeom>
          <a:noFill/>
        </p:spPr>
        <p:txBody>
          <a:bodyPr wrap="none" rtlCol="0">
            <a:spAutoFit/>
          </a:bodyPr>
          <a:lstStyle/>
          <a:p>
            <a:pPr algn="ctr"/>
            <a:r>
              <a:rPr lang="en-GB" sz="1600" b="1" i="0" dirty="0">
                <a:latin typeface="Arial" panose="020B0604020202020204" pitchFamily="34" charset="0"/>
                <a:cs typeface="Arial" panose="020B0604020202020204" pitchFamily="34" charset="0"/>
              </a:rPr>
              <a:t>Mums </a:t>
            </a:r>
            <a:r>
              <a:rPr lang="en-GB" sz="1600" b="1" i="0" dirty="0" err="1">
                <a:latin typeface="Arial" panose="020B0604020202020204" pitchFamily="34" charset="0"/>
                <a:cs typeface="Arial" panose="020B0604020202020204" pitchFamily="34" charset="0"/>
              </a:rPr>
              <a:t>rūpi</a:t>
            </a:r>
            <a:endParaRPr lang="en-GB" sz="1600" b="1" i="0" dirty="0">
              <a:latin typeface="Arial" panose="020B0604020202020204" pitchFamily="34" charset="0"/>
              <a:cs typeface="Arial" panose="020B0604020202020204" pitchFamily="34" charset="0"/>
            </a:endParaRPr>
          </a:p>
        </p:txBody>
      </p:sp>
      <p:sp>
        <p:nvSpPr>
          <p:cNvPr id="11" name="Text Placeholder 13">
            <a:extLst>
              <a:ext uri="{FF2B5EF4-FFF2-40B4-BE49-F238E27FC236}">
                <a16:creationId xmlns:a16="http://schemas.microsoft.com/office/drawing/2014/main" id="{030069F3-490B-C0E8-A784-44B7ECA5243B}"/>
              </a:ext>
            </a:extLst>
          </p:cNvPr>
          <p:cNvSpPr>
            <a:spLocks noGrp="1"/>
          </p:cNvSpPr>
          <p:nvPr>
            <p:ph type="body" sz="quarter" idx="12" hasCustomPrompt="1"/>
          </p:nvPr>
        </p:nvSpPr>
        <p:spPr>
          <a:xfrm>
            <a:off x="1022027" y="689988"/>
            <a:ext cx="7376015" cy="368756"/>
          </a:xfrm>
          <a:prstGeom prst="rect">
            <a:avLst/>
          </a:prstGeom>
        </p:spPr>
        <p:txBody>
          <a:bodyPr>
            <a:noAutofit/>
          </a:bodyPr>
          <a:lstStyle>
            <a:lvl1pPr marL="0" indent="0">
              <a:buNone/>
              <a:defRPr sz="2400" b="1" i="0">
                <a:latin typeface="Arial" panose="020B0604020202020204" pitchFamily="34" charset="0"/>
                <a:cs typeface="Arial" panose="020B0604020202020204" pitchFamily="34" charset="0"/>
              </a:defRPr>
            </a:lvl1pPr>
          </a:lstStyle>
          <a:p>
            <a:pPr lvl="0"/>
            <a:r>
              <a:rPr lang="en-US" dirty="0" err="1"/>
              <a:t>Antraštė</a:t>
            </a:r>
            <a:endParaRPr lang="en-US" dirty="0"/>
          </a:p>
        </p:txBody>
      </p:sp>
      <p:pic>
        <p:nvPicPr>
          <p:cNvPr id="13" name="Picture 12">
            <a:extLst>
              <a:ext uri="{FF2B5EF4-FFF2-40B4-BE49-F238E27FC236}">
                <a16:creationId xmlns:a16="http://schemas.microsoft.com/office/drawing/2014/main" id="{49C1A368-F8DA-07C1-2CA9-58A7FC5417DC}"/>
              </a:ext>
            </a:extLst>
          </p:cNvPr>
          <p:cNvPicPr>
            <a:picLocks noChangeAspect="1"/>
          </p:cNvPicPr>
          <p:nvPr userDrawn="1"/>
        </p:nvPicPr>
        <p:blipFill>
          <a:blip r:embed="rId2"/>
          <a:stretch>
            <a:fillRect/>
          </a:stretch>
        </p:blipFill>
        <p:spPr>
          <a:xfrm>
            <a:off x="10699241" y="689988"/>
            <a:ext cx="468958" cy="468958"/>
          </a:xfrm>
          <a:prstGeom prst="rect">
            <a:avLst/>
          </a:prstGeom>
        </p:spPr>
      </p:pic>
      <p:sp>
        <p:nvSpPr>
          <p:cNvPr id="12" name="Text Placeholder 13">
            <a:extLst>
              <a:ext uri="{FF2B5EF4-FFF2-40B4-BE49-F238E27FC236}">
                <a16:creationId xmlns:a16="http://schemas.microsoft.com/office/drawing/2014/main" id="{786FD77F-F53E-B7B3-CD2B-777586DCB146}"/>
              </a:ext>
            </a:extLst>
          </p:cNvPr>
          <p:cNvSpPr>
            <a:spLocks noGrp="1"/>
          </p:cNvSpPr>
          <p:nvPr>
            <p:ph type="body" sz="quarter" idx="13" hasCustomPrompt="1"/>
          </p:nvPr>
        </p:nvSpPr>
        <p:spPr>
          <a:xfrm>
            <a:off x="1022028" y="2510505"/>
            <a:ext cx="4919664" cy="1836989"/>
          </a:xfrm>
          <a:prstGeom prst="rect">
            <a:avLst/>
          </a:prstGeom>
        </p:spPr>
        <p:txBody>
          <a:bodyPr anchor="t">
            <a:noAutofit/>
          </a:bodyPr>
          <a:lstStyle>
            <a:lvl1pPr marL="0" indent="0">
              <a:buNone/>
              <a:defRPr sz="1400" b="0" i="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a:t>
            </a:r>
          </a:p>
        </p:txBody>
      </p:sp>
      <p:sp>
        <p:nvSpPr>
          <p:cNvPr id="14" name="Text Placeholder 13">
            <a:extLst>
              <a:ext uri="{FF2B5EF4-FFF2-40B4-BE49-F238E27FC236}">
                <a16:creationId xmlns:a16="http://schemas.microsoft.com/office/drawing/2014/main" id="{1F0802D8-2793-E48E-6E9C-71C07B671590}"/>
              </a:ext>
            </a:extLst>
          </p:cNvPr>
          <p:cNvSpPr>
            <a:spLocks noGrp="1"/>
          </p:cNvSpPr>
          <p:nvPr>
            <p:ph type="body" sz="quarter" idx="14" hasCustomPrompt="1"/>
          </p:nvPr>
        </p:nvSpPr>
        <p:spPr>
          <a:xfrm>
            <a:off x="6250310" y="2510505"/>
            <a:ext cx="4919664" cy="1836989"/>
          </a:xfrm>
          <a:prstGeom prst="rect">
            <a:avLst/>
          </a:prstGeom>
        </p:spPr>
        <p:txBody>
          <a:bodyPr anchor="t">
            <a:noAutofit/>
          </a:bodyPr>
          <a:lstStyle>
            <a:lvl1pPr marL="0" indent="0">
              <a:buNone/>
              <a:defRPr sz="1400" b="0" i="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346283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383A4F5-EC06-67E9-0633-4CBE6355019C}"/>
              </a:ext>
            </a:extLst>
          </p:cNvPr>
          <p:cNvCxnSpPr>
            <a:cxnSpLocks/>
          </p:cNvCxnSpPr>
          <p:nvPr userDrawn="1"/>
        </p:nvCxnSpPr>
        <p:spPr>
          <a:xfrm>
            <a:off x="1022026" y="6160795"/>
            <a:ext cx="10147947" cy="0"/>
          </a:xfrm>
          <a:prstGeom prst="line">
            <a:avLst/>
          </a:prstGeom>
          <a:ln w="19050">
            <a:gradFill flip="none" rotWithShape="1">
              <a:gsLst>
                <a:gs pos="0">
                  <a:schemeClr val="accent1"/>
                </a:gs>
                <a:gs pos="33000">
                  <a:schemeClr val="accent2"/>
                </a:gs>
                <a:gs pos="65000">
                  <a:schemeClr val="accent3"/>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 Placeholder 19">
            <a:extLst>
              <a:ext uri="{FF2B5EF4-FFF2-40B4-BE49-F238E27FC236}">
                <a16:creationId xmlns:a16="http://schemas.microsoft.com/office/drawing/2014/main" id="{2C7432B1-608C-1923-43F0-90BB915D4FB5}"/>
              </a:ext>
            </a:extLst>
          </p:cNvPr>
          <p:cNvSpPr>
            <a:spLocks noGrp="1"/>
          </p:cNvSpPr>
          <p:nvPr>
            <p:ph type="body" sz="quarter" idx="11" hasCustomPrompt="1"/>
          </p:nvPr>
        </p:nvSpPr>
        <p:spPr>
          <a:xfrm>
            <a:off x="1022026" y="6354765"/>
            <a:ext cx="3758696" cy="198388"/>
          </a:xfrm>
          <a:prstGeom prst="rect">
            <a:avLst/>
          </a:prstGeom>
        </p:spPr>
        <p:txBody>
          <a:bodyPr anchor="ctr">
            <a:noAutofit/>
          </a:bodyPr>
          <a:lstStyle>
            <a:lvl1pPr marL="0" indent="0">
              <a:buNone/>
              <a:defRPr sz="1200">
                <a:solidFill>
                  <a:schemeClr val="tx2"/>
                </a:solidFill>
              </a:defRPr>
            </a:lvl1pPr>
          </a:lstStyle>
          <a:p>
            <a:pPr lvl="0"/>
            <a:r>
              <a:rPr lang="en-GB" dirty="0" err="1"/>
              <a:t>Prezentacijos</a:t>
            </a:r>
            <a:r>
              <a:rPr lang="en-GB" dirty="0"/>
              <a:t> </a:t>
            </a:r>
            <a:r>
              <a:rPr lang="en-GB" dirty="0" err="1"/>
              <a:t>pavadinimas</a:t>
            </a:r>
            <a:endParaRPr lang="en-GB" dirty="0"/>
          </a:p>
        </p:txBody>
      </p:sp>
      <p:sp>
        <p:nvSpPr>
          <p:cNvPr id="9" name="TextBox 8">
            <a:extLst>
              <a:ext uri="{FF2B5EF4-FFF2-40B4-BE49-F238E27FC236}">
                <a16:creationId xmlns:a16="http://schemas.microsoft.com/office/drawing/2014/main" id="{2BF58927-2FD8-8BEA-207D-D6A3040E2C3A}"/>
              </a:ext>
            </a:extLst>
          </p:cNvPr>
          <p:cNvSpPr txBox="1"/>
          <p:nvPr userDrawn="1"/>
        </p:nvSpPr>
        <p:spPr>
          <a:xfrm>
            <a:off x="10518810" y="6276154"/>
            <a:ext cx="651163" cy="276999"/>
          </a:xfrm>
          <a:prstGeom prst="rect">
            <a:avLst/>
          </a:prstGeom>
          <a:noFill/>
        </p:spPr>
        <p:txBody>
          <a:bodyPr wrap="square" rtlCol="0" anchor="ctr">
            <a:spAutoFit/>
          </a:bodyPr>
          <a:lstStyle/>
          <a:p>
            <a:pPr algn="r"/>
            <a:fld id="{0C515F68-4545-CC47-8419-0C759D1069B0}" type="slidenum">
              <a:rPr lang="en-GB" sz="1200" smtClean="0">
                <a:solidFill>
                  <a:schemeClr val="bg1">
                    <a:lumMod val="50000"/>
                  </a:schemeClr>
                </a:solidFill>
              </a:rPr>
              <a:pPr algn="r"/>
              <a:t>‹#›</a:t>
            </a:fld>
            <a:endParaRPr lang="en-GB" sz="1200" dirty="0">
              <a:solidFill>
                <a:schemeClr val="bg1">
                  <a:lumMod val="50000"/>
                </a:schemeClr>
              </a:solidFill>
            </a:endParaRPr>
          </a:p>
        </p:txBody>
      </p:sp>
      <p:sp>
        <p:nvSpPr>
          <p:cNvPr id="10" name="TextBox 9">
            <a:extLst>
              <a:ext uri="{FF2B5EF4-FFF2-40B4-BE49-F238E27FC236}">
                <a16:creationId xmlns:a16="http://schemas.microsoft.com/office/drawing/2014/main" id="{4EA245CF-09D8-DF72-1BD7-60E44F06F56B}"/>
              </a:ext>
            </a:extLst>
          </p:cNvPr>
          <p:cNvSpPr txBox="1"/>
          <p:nvPr userDrawn="1"/>
        </p:nvSpPr>
        <p:spPr>
          <a:xfrm>
            <a:off x="5484294" y="6284682"/>
            <a:ext cx="1223412" cy="338554"/>
          </a:xfrm>
          <a:prstGeom prst="rect">
            <a:avLst/>
          </a:prstGeom>
          <a:noFill/>
        </p:spPr>
        <p:txBody>
          <a:bodyPr wrap="none" rtlCol="0">
            <a:spAutoFit/>
          </a:bodyPr>
          <a:lstStyle/>
          <a:p>
            <a:pPr algn="ctr"/>
            <a:r>
              <a:rPr lang="en-GB" sz="1600" b="1" i="0" dirty="0">
                <a:latin typeface="Arial" panose="020B0604020202020204" pitchFamily="34" charset="0"/>
                <a:cs typeface="Arial" panose="020B0604020202020204" pitchFamily="34" charset="0"/>
              </a:rPr>
              <a:t>Mums </a:t>
            </a:r>
            <a:r>
              <a:rPr lang="en-GB" sz="1600" b="1" i="0" dirty="0" err="1">
                <a:latin typeface="Arial" panose="020B0604020202020204" pitchFamily="34" charset="0"/>
                <a:cs typeface="Arial" panose="020B0604020202020204" pitchFamily="34" charset="0"/>
              </a:rPr>
              <a:t>rūpi</a:t>
            </a:r>
            <a:endParaRPr lang="en-GB" sz="1600" b="1" i="0" dirty="0">
              <a:latin typeface="Arial" panose="020B0604020202020204" pitchFamily="34" charset="0"/>
              <a:cs typeface="Arial" panose="020B0604020202020204" pitchFamily="34" charset="0"/>
            </a:endParaRPr>
          </a:p>
        </p:txBody>
      </p:sp>
      <p:sp>
        <p:nvSpPr>
          <p:cNvPr id="11" name="Text Placeholder 13">
            <a:extLst>
              <a:ext uri="{FF2B5EF4-FFF2-40B4-BE49-F238E27FC236}">
                <a16:creationId xmlns:a16="http://schemas.microsoft.com/office/drawing/2014/main" id="{030069F3-490B-C0E8-A784-44B7ECA5243B}"/>
              </a:ext>
            </a:extLst>
          </p:cNvPr>
          <p:cNvSpPr>
            <a:spLocks noGrp="1"/>
          </p:cNvSpPr>
          <p:nvPr>
            <p:ph type="body" sz="quarter" idx="12" hasCustomPrompt="1"/>
          </p:nvPr>
        </p:nvSpPr>
        <p:spPr>
          <a:xfrm>
            <a:off x="1022027" y="689988"/>
            <a:ext cx="7376015" cy="368756"/>
          </a:xfrm>
          <a:prstGeom prst="rect">
            <a:avLst/>
          </a:prstGeom>
        </p:spPr>
        <p:txBody>
          <a:bodyPr>
            <a:noAutofit/>
          </a:bodyPr>
          <a:lstStyle>
            <a:lvl1pPr marL="0" indent="0">
              <a:buNone/>
              <a:defRPr sz="2400" b="1" i="0">
                <a:latin typeface="Arial" panose="020B0604020202020204" pitchFamily="34" charset="0"/>
                <a:cs typeface="Arial" panose="020B0604020202020204" pitchFamily="34" charset="0"/>
              </a:defRPr>
            </a:lvl1pPr>
          </a:lstStyle>
          <a:p>
            <a:pPr lvl="0"/>
            <a:r>
              <a:rPr lang="en-US" dirty="0" err="1"/>
              <a:t>Antraštė</a:t>
            </a:r>
            <a:endParaRPr lang="en-US" dirty="0"/>
          </a:p>
        </p:txBody>
      </p:sp>
      <p:pic>
        <p:nvPicPr>
          <p:cNvPr id="13" name="Picture 12">
            <a:extLst>
              <a:ext uri="{FF2B5EF4-FFF2-40B4-BE49-F238E27FC236}">
                <a16:creationId xmlns:a16="http://schemas.microsoft.com/office/drawing/2014/main" id="{49C1A368-F8DA-07C1-2CA9-58A7FC5417DC}"/>
              </a:ext>
            </a:extLst>
          </p:cNvPr>
          <p:cNvPicPr>
            <a:picLocks noChangeAspect="1"/>
          </p:cNvPicPr>
          <p:nvPr userDrawn="1"/>
        </p:nvPicPr>
        <p:blipFill>
          <a:blip r:embed="rId2"/>
          <a:stretch>
            <a:fillRect/>
          </a:stretch>
        </p:blipFill>
        <p:spPr>
          <a:xfrm>
            <a:off x="10699241" y="689988"/>
            <a:ext cx="468958" cy="468958"/>
          </a:xfrm>
          <a:prstGeom prst="rect">
            <a:avLst/>
          </a:prstGeom>
        </p:spPr>
      </p:pic>
      <p:sp>
        <p:nvSpPr>
          <p:cNvPr id="12" name="Text Placeholder 13">
            <a:extLst>
              <a:ext uri="{FF2B5EF4-FFF2-40B4-BE49-F238E27FC236}">
                <a16:creationId xmlns:a16="http://schemas.microsoft.com/office/drawing/2014/main" id="{786FD77F-F53E-B7B3-CD2B-777586DCB146}"/>
              </a:ext>
            </a:extLst>
          </p:cNvPr>
          <p:cNvSpPr>
            <a:spLocks noGrp="1"/>
          </p:cNvSpPr>
          <p:nvPr>
            <p:ph type="body" sz="quarter" idx="13" hasCustomPrompt="1"/>
          </p:nvPr>
        </p:nvSpPr>
        <p:spPr>
          <a:xfrm>
            <a:off x="1022028" y="2510505"/>
            <a:ext cx="3153720" cy="1836989"/>
          </a:xfrm>
          <a:prstGeom prst="rect">
            <a:avLst/>
          </a:prstGeom>
        </p:spPr>
        <p:txBody>
          <a:bodyPr anchor="t">
            <a:noAutofit/>
          </a:bodyPr>
          <a:lstStyle>
            <a:lvl1pPr marL="0" indent="0">
              <a:buNone/>
              <a:defRPr sz="1400" b="0" i="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4" name="Text Placeholder 13">
            <a:extLst>
              <a:ext uri="{FF2B5EF4-FFF2-40B4-BE49-F238E27FC236}">
                <a16:creationId xmlns:a16="http://schemas.microsoft.com/office/drawing/2014/main" id="{1F0802D8-2793-E48E-6E9C-71C07B671590}"/>
              </a:ext>
            </a:extLst>
          </p:cNvPr>
          <p:cNvSpPr>
            <a:spLocks noGrp="1"/>
          </p:cNvSpPr>
          <p:nvPr>
            <p:ph type="body" sz="quarter" idx="14" hasCustomPrompt="1"/>
          </p:nvPr>
        </p:nvSpPr>
        <p:spPr>
          <a:xfrm>
            <a:off x="4519141" y="2510505"/>
            <a:ext cx="3153720" cy="1836989"/>
          </a:xfrm>
          <a:prstGeom prst="rect">
            <a:avLst/>
          </a:prstGeom>
        </p:spPr>
        <p:txBody>
          <a:bodyPr anchor="t">
            <a:noAutofit/>
          </a:bodyPr>
          <a:lstStyle>
            <a:lvl1pPr marL="0" indent="0">
              <a:buNone/>
              <a:defRPr sz="1400" b="0" i="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5" name="Text Placeholder 13">
            <a:extLst>
              <a:ext uri="{FF2B5EF4-FFF2-40B4-BE49-F238E27FC236}">
                <a16:creationId xmlns:a16="http://schemas.microsoft.com/office/drawing/2014/main" id="{D53DCF62-E072-C609-0DAC-579A2DD3A740}"/>
              </a:ext>
            </a:extLst>
          </p:cNvPr>
          <p:cNvSpPr>
            <a:spLocks noGrp="1"/>
          </p:cNvSpPr>
          <p:nvPr>
            <p:ph type="body" sz="quarter" idx="15" hasCustomPrompt="1"/>
          </p:nvPr>
        </p:nvSpPr>
        <p:spPr>
          <a:xfrm>
            <a:off x="8016254" y="2510505"/>
            <a:ext cx="3153720" cy="1836989"/>
          </a:xfrm>
          <a:prstGeom prst="rect">
            <a:avLst/>
          </a:prstGeom>
        </p:spPr>
        <p:txBody>
          <a:bodyPr anchor="t">
            <a:noAutofit/>
          </a:bodyPr>
          <a:lstStyle>
            <a:lvl1pPr marL="0" indent="0">
              <a:buNone/>
              <a:defRPr sz="1400" b="0" i="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104425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75088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62" r:id="rId7"/>
    <p:sldLayoutId id="2147483655" r:id="rId8"/>
    <p:sldLayoutId id="2147483657" r:id="rId9"/>
    <p:sldLayoutId id="2147483666" r:id="rId10"/>
    <p:sldLayoutId id="2147483670" r:id="rId11"/>
    <p:sldLayoutId id="2147483671" r:id="rId12"/>
    <p:sldLayoutId id="2147483669" r:id="rId13"/>
    <p:sldLayoutId id="2147483668" r:id="rId14"/>
    <p:sldLayoutId id="214748366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pais.eu/atvr-viesa-paieska"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komposta.org/?lang=en#missio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DBE8F9-D2BE-F1CC-F71A-A9FDCADF77ED}"/>
              </a:ext>
            </a:extLst>
          </p:cNvPr>
          <p:cNvSpPr>
            <a:spLocks noGrp="1"/>
          </p:cNvSpPr>
          <p:nvPr>
            <p:ph type="body" sz="quarter" idx="10"/>
          </p:nvPr>
        </p:nvSpPr>
        <p:spPr>
          <a:xfrm>
            <a:off x="192466" y="1112137"/>
            <a:ext cx="6755087" cy="2666057"/>
          </a:xfrm>
        </p:spPr>
        <p:txBody>
          <a:bodyPr/>
          <a:lstStyle/>
          <a:p>
            <a:pPr algn="ctr"/>
            <a:r>
              <a:rPr lang="lt-LT" sz="3600" dirty="0">
                <a:latin typeface="+mj-lt"/>
              </a:rPr>
              <a:t>ŽALIOSIOS ATLIEKOS,</a:t>
            </a:r>
          </a:p>
          <a:p>
            <a:pPr algn="ctr"/>
            <a:r>
              <a:rPr lang="lt-LT" sz="3600" dirty="0">
                <a:latin typeface="+mj-lt"/>
              </a:rPr>
              <a:t>TEISINGAS KOMPOSTAVIMAS</a:t>
            </a:r>
            <a:endParaRPr lang="en-US" sz="3600" dirty="0">
              <a:latin typeface="+mj-lt"/>
            </a:endParaRPr>
          </a:p>
          <a:p>
            <a:endParaRPr lang="lt-LT" sz="4000" dirty="0"/>
          </a:p>
          <a:p>
            <a:endParaRPr lang="lt-LT" dirty="0"/>
          </a:p>
        </p:txBody>
      </p:sp>
      <p:pic>
        <p:nvPicPr>
          <p:cNvPr id="9" name="Picture Placeholder 8">
            <a:extLst>
              <a:ext uri="{FF2B5EF4-FFF2-40B4-BE49-F238E27FC236}">
                <a16:creationId xmlns:a16="http://schemas.microsoft.com/office/drawing/2014/main" id="{49364290-F6DB-34F2-37A5-C581B6B1C8E8}"/>
              </a:ext>
            </a:extLst>
          </p:cNvPr>
          <p:cNvPicPr>
            <a:picLocks noGrp="1" noChangeAspect="1"/>
          </p:cNvPicPr>
          <p:nvPr>
            <p:ph type="pic" sz="quarter" idx="12"/>
          </p:nvPr>
        </p:nvPicPr>
        <p:blipFill>
          <a:blip r:embed="rId2"/>
          <a:srcRect t="3895" b="3895"/>
          <a:stretch>
            <a:fillRect/>
          </a:stretch>
        </p:blipFill>
        <p:spPr>
          <a:custGeom>
            <a:avLst/>
            <a:gdLst>
              <a:gd name="connsiteX0" fmla="*/ 3561153 w 7376339"/>
              <a:gd name="connsiteY0" fmla="*/ 0 h 6867281"/>
              <a:gd name="connsiteX1" fmla="*/ 7376339 w 7376339"/>
              <a:gd name="connsiteY1" fmla="*/ 0 h 6867281"/>
              <a:gd name="connsiteX2" fmla="*/ 7376339 w 7376339"/>
              <a:gd name="connsiteY2" fmla="*/ 6867281 h 6867281"/>
              <a:gd name="connsiteX3" fmla="*/ 3667611 w 7376339"/>
              <a:gd name="connsiteY3" fmla="*/ 6867281 h 6867281"/>
              <a:gd name="connsiteX4" fmla="*/ 3621171 w 7376339"/>
              <a:gd name="connsiteY4" fmla="*/ 6764558 h 6867281"/>
              <a:gd name="connsiteX5" fmla="*/ 15573 w 7376339"/>
              <a:gd name="connsiteY5" fmla="*/ 3329827 h 6867281"/>
              <a:gd name="connsiteX6" fmla="*/ 0 w 7376339"/>
              <a:gd name="connsiteY6" fmla="*/ 3323687 h 6867281"/>
              <a:gd name="connsiteX7" fmla="*/ 15573 w 7376339"/>
              <a:gd name="connsiteY7" fmla="*/ 3317546 h 6867281"/>
              <a:gd name="connsiteX8" fmla="*/ 3465697 w 7376339"/>
              <a:gd name="connsiteY8" fmla="*/ 186375 h 686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6339" h="6867281">
                <a:moveTo>
                  <a:pt x="3561153" y="0"/>
                </a:moveTo>
                <a:lnTo>
                  <a:pt x="7376339" y="0"/>
                </a:lnTo>
                <a:lnTo>
                  <a:pt x="7376339" y="6867281"/>
                </a:lnTo>
                <a:lnTo>
                  <a:pt x="3667611" y="6867281"/>
                </a:lnTo>
                <a:lnTo>
                  <a:pt x="3621171" y="6764558"/>
                </a:lnTo>
                <a:cubicBezTo>
                  <a:pt x="2879652" y="5225654"/>
                  <a:pt x="1594845" y="3997803"/>
                  <a:pt x="15573" y="3329827"/>
                </a:cubicBezTo>
                <a:lnTo>
                  <a:pt x="0" y="3323687"/>
                </a:lnTo>
                <a:lnTo>
                  <a:pt x="15573" y="3317546"/>
                </a:lnTo>
                <a:cubicBezTo>
                  <a:pt x="1489560" y="2694102"/>
                  <a:pt x="2707036" y="1582945"/>
                  <a:pt x="3465697" y="186375"/>
                </a:cubicBezTo>
                <a:close/>
              </a:path>
            </a:pathLst>
          </a:custGeom>
          <a:solidFill>
            <a:srgbClr val="31302D">
              <a:lumMod val="10000"/>
              <a:lumOff val="90000"/>
            </a:srgbClr>
          </a:solidFill>
        </p:spPr>
      </p:pic>
    </p:spTree>
    <p:extLst>
      <p:ext uri="{BB962C8B-B14F-4D97-AF65-F5344CB8AC3E}">
        <p14:creationId xmlns:p14="http://schemas.microsoft.com/office/powerpoint/2010/main" val="62286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524F9F9-3CEC-8CDC-7B68-250A6B309A88}"/>
              </a:ext>
            </a:extLst>
          </p:cNvPr>
          <p:cNvSpPr>
            <a:spLocks noGrp="1"/>
          </p:cNvSpPr>
          <p:nvPr>
            <p:ph type="body" sz="quarter" idx="12"/>
          </p:nvPr>
        </p:nvSpPr>
        <p:spPr>
          <a:xfrm>
            <a:off x="1821084" y="869158"/>
            <a:ext cx="9348889" cy="545425"/>
          </a:xfrm>
        </p:spPr>
        <p:txBody>
          <a:bodyPr>
            <a:normAutofit/>
          </a:bodyPr>
          <a:lstStyle/>
          <a:p>
            <a:pPr algn="ctr"/>
            <a:r>
              <a:rPr lang="lt-LT" dirty="0"/>
              <a:t>ŽALIŲJŲ ATLIEKŲ TVARKYMAS</a:t>
            </a:r>
          </a:p>
        </p:txBody>
      </p:sp>
      <p:sp>
        <p:nvSpPr>
          <p:cNvPr id="3" name="Text Placeholder 2">
            <a:extLst>
              <a:ext uri="{FF2B5EF4-FFF2-40B4-BE49-F238E27FC236}">
                <a16:creationId xmlns:a16="http://schemas.microsoft.com/office/drawing/2014/main" id="{E40FE2EC-B910-CFCE-610A-112DF75D2735}"/>
              </a:ext>
            </a:extLst>
          </p:cNvPr>
          <p:cNvSpPr>
            <a:spLocks noGrp="1"/>
          </p:cNvSpPr>
          <p:nvPr>
            <p:ph type="body" sz="quarter" idx="13"/>
          </p:nvPr>
        </p:nvSpPr>
        <p:spPr>
          <a:xfrm>
            <a:off x="317241" y="1414583"/>
            <a:ext cx="7408506" cy="4659646"/>
          </a:xfrm>
        </p:spPr>
        <p:txBody>
          <a:bodyPr/>
          <a:lstStyle/>
          <a:p>
            <a:pPr marL="342900" indent="-342900" algn="just">
              <a:buFont typeface="Arial" panose="020B0604020202020204" pitchFamily="34" charset="0"/>
              <a:buChar char="•"/>
            </a:pPr>
            <a:r>
              <a:rPr lang="lt-LT" sz="1800" dirty="0">
                <a:latin typeface="+mj-lt"/>
              </a:rPr>
              <a:t>Žaliosios atliekos – sodų, parkų ir želdynų tvarkymo biologiškai skaidžios atliekos (šakos, lapai, žolė, daržo atliekos) </a:t>
            </a:r>
          </a:p>
          <a:p>
            <a:pPr algn="r"/>
            <a:r>
              <a:rPr lang="lt-LT" sz="1600" i="1" dirty="0">
                <a:latin typeface="+mj-lt"/>
              </a:rPr>
              <a:t>Vilniaus rajono savivaldybės atliekų tvarkymo taisyklių 5.25 punktas</a:t>
            </a:r>
          </a:p>
          <a:p>
            <a:pPr algn="r"/>
            <a:endParaRPr lang="lt-LT" sz="1600" i="1" dirty="0">
              <a:latin typeface="+mj-lt"/>
            </a:endParaRPr>
          </a:p>
          <a:p>
            <a:pPr marL="342900" indent="-342900" algn="just">
              <a:buFont typeface="Arial" panose="020B0604020202020204" pitchFamily="34" charset="0"/>
              <a:buChar char="•"/>
            </a:pPr>
            <a:r>
              <a:rPr lang="lt-LT" sz="1800" dirty="0">
                <a:latin typeface="+mn-lt"/>
              </a:rPr>
              <a:t>Komunalinių atliekų turėtojai biologiškai skaidžias (žaliąsias) atliekas privalo atskirti nuo kitų komunalinių atliekų jų susidarymo vietoje: </a:t>
            </a:r>
          </a:p>
          <a:p>
            <a:pPr marL="1028700" lvl="1" indent="-342900" algn="just"/>
            <a:r>
              <a:rPr lang="lt-LT" sz="1800" dirty="0"/>
              <a:t>komunalinių atliekų turėtojai, kurie turi galimybes ir pageidauja biologiškai skaidžias atliekas kompostuoti, turi tai daryti laikantis Taisyklių 1 priede nustatytų reikalavimų bei aplinkos ministro patvirtintų reikalavimų;</a:t>
            </a:r>
          </a:p>
          <a:p>
            <a:pPr marL="1028700" lvl="1" indent="-342900" algn="just"/>
            <a:r>
              <a:rPr lang="lt-LT" sz="1800" dirty="0"/>
              <a:t>komunalinių atliekų turėtojai, kurie neturi galimybių ar nepageidauja kompostuoti atliekų privačioje valdoje, atskirtas biologiškai skaidžias (žaliąsias) atliekas gali pristatyti į žaliųjų atliekų kompostavimo aikštelę.</a:t>
            </a:r>
          </a:p>
          <a:p>
            <a:pPr algn="r"/>
            <a:r>
              <a:rPr lang="lt-LT" sz="1600" i="1" dirty="0"/>
              <a:t>Vilniaus rajono savivaldybės atliekų tvarkymo taisyklių 47 punktas</a:t>
            </a:r>
          </a:p>
        </p:txBody>
      </p:sp>
      <p:pic>
        <p:nvPicPr>
          <p:cNvPr id="4" name="Picture 3">
            <a:extLst>
              <a:ext uri="{FF2B5EF4-FFF2-40B4-BE49-F238E27FC236}">
                <a16:creationId xmlns:a16="http://schemas.microsoft.com/office/drawing/2014/main" id="{531E1EEF-3E39-E714-8922-1B9DE4C58DE3}"/>
              </a:ext>
            </a:extLst>
          </p:cNvPr>
          <p:cNvPicPr>
            <a:picLocks noChangeAspect="1"/>
          </p:cNvPicPr>
          <p:nvPr/>
        </p:nvPicPr>
        <p:blipFill>
          <a:blip r:embed="rId2"/>
          <a:stretch>
            <a:fillRect/>
          </a:stretch>
        </p:blipFill>
        <p:spPr>
          <a:xfrm>
            <a:off x="7836159" y="1414583"/>
            <a:ext cx="4081148" cy="4081148"/>
          </a:xfrm>
          <a:prstGeom prst="rect">
            <a:avLst/>
          </a:prstGeom>
        </p:spPr>
      </p:pic>
    </p:spTree>
    <p:extLst>
      <p:ext uri="{BB962C8B-B14F-4D97-AF65-F5344CB8AC3E}">
        <p14:creationId xmlns:p14="http://schemas.microsoft.com/office/powerpoint/2010/main" val="155262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9A2F9-A643-F12B-114C-24361914DE4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EDE8CC1-8DB7-646C-BD76-07DC5DCF0AA3}"/>
              </a:ext>
            </a:extLst>
          </p:cNvPr>
          <p:cNvSpPr>
            <a:spLocks noGrp="1"/>
          </p:cNvSpPr>
          <p:nvPr>
            <p:ph type="body" sz="quarter" idx="12"/>
          </p:nvPr>
        </p:nvSpPr>
        <p:spPr>
          <a:xfrm>
            <a:off x="1022027" y="851908"/>
            <a:ext cx="9917341" cy="545425"/>
          </a:xfrm>
        </p:spPr>
        <p:txBody>
          <a:bodyPr>
            <a:noAutofit/>
          </a:bodyPr>
          <a:lstStyle/>
          <a:p>
            <a:pPr algn="ctr"/>
            <a:r>
              <a:rPr lang="lt-LT" dirty="0"/>
              <a:t>REIKALAVIMAI KOMPOSTAVIMUI SAVIVALDYBĖS TAISYKLĖSE</a:t>
            </a:r>
          </a:p>
        </p:txBody>
      </p:sp>
      <p:sp>
        <p:nvSpPr>
          <p:cNvPr id="3" name="Text Placeholder 2">
            <a:extLst>
              <a:ext uri="{FF2B5EF4-FFF2-40B4-BE49-F238E27FC236}">
                <a16:creationId xmlns:a16="http://schemas.microsoft.com/office/drawing/2014/main" id="{DC13253B-F820-BC37-7C17-916E1C5E607A}"/>
              </a:ext>
            </a:extLst>
          </p:cNvPr>
          <p:cNvSpPr>
            <a:spLocks noGrp="1"/>
          </p:cNvSpPr>
          <p:nvPr>
            <p:ph type="body" sz="quarter" idx="13"/>
          </p:nvPr>
        </p:nvSpPr>
        <p:spPr>
          <a:xfrm>
            <a:off x="1022027" y="1414583"/>
            <a:ext cx="10485794" cy="4659646"/>
          </a:xfrm>
        </p:spPr>
        <p:txBody>
          <a:bodyPr/>
          <a:lstStyle/>
          <a:p>
            <a:pPr algn="just">
              <a:lnSpc>
                <a:spcPct val="100000"/>
              </a:lnSpc>
              <a:spcBef>
                <a:spcPts val="600"/>
              </a:spcBef>
            </a:pPr>
            <a:r>
              <a:rPr lang="lt-LT" sz="1800" dirty="0">
                <a:latin typeface="+mn-lt"/>
              </a:rPr>
              <a:t>Asmenys, kompostuojantys buityje susidarančias biologiškai skaidžias atliekas kompostavimo konteineriuose (dėžėse) ar atitinkamai įrengtose </a:t>
            </a:r>
            <a:r>
              <a:rPr lang="lt-LT" sz="1800" dirty="0" err="1">
                <a:latin typeface="+mn-lt"/>
              </a:rPr>
              <a:t>kompostinėse</a:t>
            </a:r>
            <a:r>
              <a:rPr lang="lt-LT" sz="1800" dirty="0">
                <a:latin typeface="+mn-lt"/>
              </a:rPr>
              <a:t>, turi laikytis šių reikalavimų:</a:t>
            </a:r>
          </a:p>
          <a:p>
            <a:pPr marL="457200" lvl="1" indent="0" algn="just">
              <a:lnSpc>
                <a:spcPct val="100000"/>
              </a:lnSpc>
              <a:spcBef>
                <a:spcPts val="600"/>
              </a:spcBef>
              <a:buNone/>
            </a:pPr>
            <a:r>
              <a:rPr lang="lt-LT" sz="1800" dirty="0"/>
              <a:t>1. Kompostavimo vieta turi būti parenkama nuošalioje (kuo toliau nuo gyvenamųjų pastatų) sklypo vietoje ne arčiau kaip 2 metrų atstumu nuo gretimų sklypų ribos. Turint raštišką gretimo sklypo naudotojo sutikimą, kompostavimo vieta gali būti įrengiama mažesniu kaip 2 metrų atstumu nuo gretimo sklypo.</a:t>
            </a:r>
          </a:p>
          <a:p>
            <a:pPr marL="457200" lvl="1" indent="0" algn="just">
              <a:lnSpc>
                <a:spcPct val="100000"/>
              </a:lnSpc>
              <a:spcBef>
                <a:spcPts val="600"/>
              </a:spcBef>
              <a:buNone/>
            </a:pPr>
            <a:r>
              <a:rPr lang="lt-LT" sz="1800" dirty="0"/>
              <a:t>2.  Buitiniam kompostavimui naudoti tinkamas atliekas.</a:t>
            </a:r>
          </a:p>
          <a:p>
            <a:pPr marL="457200" lvl="1" indent="0" algn="just">
              <a:lnSpc>
                <a:spcPct val="100000"/>
              </a:lnSpc>
              <a:spcBef>
                <a:spcPts val="600"/>
              </a:spcBef>
              <a:buNone/>
            </a:pPr>
            <a:r>
              <a:rPr lang="lt-LT" sz="1800" dirty="0"/>
              <a:t>3.  Buitiniam kompostavimui nenaudoti netinkamų atliekų.</a:t>
            </a:r>
          </a:p>
          <a:p>
            <a:pPr marL="457200" lvl="1" indent="0" algn="just">
              <a:lnSpc>
                <a:spcPct val="100000"/>
              </a:lnSpc>
              <a:spcBef>
                <a:spcPts val="600"/>
              </a:spcBef>
              <a:buNone/>
            </a:pPr>
            <a:r>
              <a:rPr lang="lt-LT" sz="1800" dirty="0"/>
              <a:t>4. Kompostuojamose atliekose neturi būti pavojingų ir infekuotų medžiagų (pavyzdžiui, radioaktyvių, toksinių medžiagų, dervų, tepalų ar kitų), stiklo, plastiko priemaišų.</a:t>
            </a:r>
          </a:p>
          <a:p>
            <a:pPr marL="457200" lvl="1" indent="0" algn="just">
              <a:lnSpc>
                <a:spcPct val="100000"/>
              </a:lnSpc>
              <a:spcBef>
                <a:spcPts val="600"/>
              </a:spcBef>
              <a:buNone/>
            </a:pPr>
            <a:r>
              <a:rPr lang="lt-LT" sz="1800" dirty="0"/>
              <a:t>5.  Tinkamas kompostas turi būti vienalytis, tamsus, kvepėti žeme. </a:t>
            </a:r>
          </a:p>
          <a:p>
            <a:pPr marL="457200" lvl="1" indent="0" algn="just">
              <a:lnSpc>
                <a:spcPct val="100000"/>
              </a:lnSpc>
              <a:spcBef>
                <a:spcPts val="600"/>
              </a:spcBef>
              <a:buNone/>
            </a:pPr>
            <a:r>
              <a:rPr lang="lt-LT" sz="1800" dirty="0"/>
              <a:t>6. Pagamintą kompostą galima </a:t>
            </a:r>
            <a:r>
              <a:rPr lang="lt-LT" sz="1800" b="1" dirty="0"/>
              <a:t>naudoti tik savoms reikmėms</a:t>
            </a:r>
            <a:r>
              <a:rPr lang="lt-LT" sz="1800" dirty="0"/>
              <a:t>, pavyzdžiui, mėgėjiškoje daržininkystėje, gėlininkystėje, kambariniams augalams auginti.</a:t>
            </a:r>
          </a:p>
          <a:p>
            <a:pPr algn="r"/>
            <a:r>
              <a:rPr lang="lt-LT" sz="1600" i="1" dirty="0"/>
              <a:t>Vilniaus rajono savivaldybės atliekų tvarkymo taisyklių 1 priedas</a:t>
            </a:r>
          </a:p>
        </p:txBody>
      </p:sp>
    </p:spTree>
    <p:extLst>
      <p:ext uri="{BB962C8B-B14F-4D97-AF65-F5344CB8AC3E}">
        <p14:creationId xmlns:p14="http://schemas.microsoft.com/office/powerpoint/2010/main" val="171264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1AFB8-252B-1802-B503-4A28E9FB7C3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7D20F3C-9790-7A46-631E-103050EB2A06}"/>
              </a:ext>
            </a:extLst>
          </p:cNvPr>
          <p:cNvSpPr>
            <a:spLocks noGrp="1"/>
          </p:cNvSpPr>
          <p:nvPr>
            <p:ph type="body" sz="quarter" idx="12"/>
          </p:nvPr>
        </p:nvSpPr>
        <p:spPr>
          <a:xfrm>
            <a:off x="1821084" y="869158"/>
            <a:ext cx="8377275" cy="763699"/>
          </a:xfrm>
        </p:spPr>
        <p:txBody>
          <a:bodyPr>
            <a:noAutofit/>
          </a:bodyPr>
          <a:lstStyle/>
          <a:p>
            <a:pPr algn="ctr"/>
            <a:r>
              <a:rPr lang="lt-LT" dirty="0"/>
              <a:t>APLINKOS MINISTRO NUSTATYTI REIKALAVIMAI KOMPOSTAVIMUI (I)</a:t>
            </a:r>
          </a:p>
        </p:txBody>
      </p:sp>
      <p:sp>
        <p:nvSpPr>
          <p:cNvPr id="3" name="Text Placeholder 2">
            <a:extLst>
              <a:ext uri="{FF2B5EF4-FFF2-40B4-BE49-F238E27FC236}">
                <a16:creationId xmlns:a16="http://schemas.microsoft.com/office/drawing/2014/main" id="{4EA8FDE3-6D77-8D1F-D1B5-B64141E269EC}"/>
              </a:ext>
            </a:extLst>
          </p:cNvPr>
          <p:cNvSpPr>
            <a:spLocks noGrp="1"/>
          </p:cNvSpPr>
          <p:nvPr>
            <p:ph type="body" sz="quarter" idx="13"/>
          </p:nvPr>
        </p:nvSpPr>
        <p:spPr>
          <a:xfrm>
            <a:off x="1022027" y="1856793"/>
            <a:ext cx="10485794" cy="4217436"/>
          </a:xfrm>
        </p:spPr>
        <p:txBody>
          <a:bodyPr/>
          <a:lstStyle/>
          <a:p>
            <a:pPr algn="just">
              <a:lnSpc>
                <a:spcPct val="100000"/>
              </a:lnSpc>
              <a:spcBef>
                <a:spcPts val="600"/>
              </a:spcBef>
            </a:pPr>
            <a:r>
              <a:rPr lang="lt-LT" sz="1800" dirty="0">
                <a:latin typeface="+mj-lt"/>
              </a:rPr>
              <a:t>2007-01-25 LR aplinkos ministro įsakymu Nr. D1-57 patvirtinti biologiškai skaidžių atliekų kompostavimo, anaerobinio apdorojimo aplinkosauginiai reikalavimai. 2016 m. kovo 14 d. įsakymu Nr. D1-186 patvirtinta nauja reikalavimų redakcija.</a:t>
            </a:r>
          </a:p>
          <a:p>
            <a:pPr marL="0" lvl="1" indent="0" algn="just">
              <a:lnSpc>
                <a:spcPct val="100000"/>
              </a:lnSpc>
              <a:spcBef>
                <a:spcPts val="600"/>
              </a:spcBef>
              <a:buNone/>
            </a:pPr>
            <a:r>
              <a:rPr lang="lt-LT" sz="1800" dirty="0">
                <a:latin typeface="+mj-lt"/>
              </a:rPr>
              <a:t>Asmenys, kompostuojantys biologiškai skaidžias atliekas (</a:t>
            </a:r>
            <a:r>
              <a:rPr lang="lt-LT" sz="1800" b="1" dirty="0">
                <a:latin typeface="+mj-lt"/>
              </a:rPr>
              <a:t>išskyrus fizinius asmenis, vykdančius individualų kompostavimą</a:t>
            </a:r>
            <a:r>
              <a:rPr lang="lt-LT" sz="1800" dirty="0">
                <a:latin typeface="+mj-lt"/>
              </a:rPr>
              <a:t>), pagal galiojančius reikalavimus priskiriami atliekų tvarkytojams ir privalo laikytis atliekų tvarkymą reglamentuojančiuose teisės aktuose nustatytų reikalavimų.</a:t>
            </a:r>
          </a:p>
          <a:p>
            <a:pPr marL="0" lvl="1" indent="0" algn="r">
              <a:lnSpc>
                <a:spcPct val="100000"/>
              </a:lnSpc>
              <a:spcBef>
                <a:spcPts val="600"/>
              </a:spcBef>
              <a:buNone/>
            </a:pPr>
            <a:r>
              <a:rPr lang="lt-LT" sz="1600" i="1" dirty="0">
                <a:latin typeface="+mj-lt"/>
              </a:rPr>
              <a:t>Reikalavimų 2 punktas</a:t>
            </a:r>
          </a:p>
          <a:p>
            <a:pPr marL="0" lvl="1" indent="0" algn="just">
              <a:lnSpc>
                <a:spcPct val="100000"/>
              </a:lnSpc>
              <a:spcBef>
                <a:spcPts val="600"/>
              </a:spcBef>
              <a:buNone/>
            </a:pPr>
            <a:r>
              <a:rPr lang="lt-LT" sz="1800" dirty="0">
                <a:latin typeface="+mj-lt"/>
              </a:rPr>
              <a:t>Reikalavimai taikomi asmenims, gaminantiems ir (ar) naudojantiems kompostą, anaerobinį raugą, </a:t>
            </a:r>
            <a:r>
              <a:rPr lang="lt-LT" sz="1800" b="1" dirty="0">
                <a:latin typeface="+mj-lt"/>
              </a:rPr>
              <a:t>įskaitant individualų kompostavimą</a:t>
            </a:r>
            <a:r>
              <a:rPr lang="lt-LT" sz="1800" dirty="0">
                <a:latin typeface="+mj-lt"/>
              </a:rPr>
              <a:t>. Reikalavimuose nustatyti temperatūriniai ir laikymo įrenginyje trukmės parametrai netaikomi, kai kompostavimo ar anaerobinio apdorojimo būdai taikomi biologiškai skaidžių atliekų pradiniam apdorojimui, o gautas kompostas, anaerobinis raugas neskirti naudoti dirvožemio savybėms gerinti.</a:t>
            </a:r>
          </a:p>
          <a:p>
            <a:pPr marL="0" lvl="1" indent="0" algn="r">
              <a:lnSpc>
                <a:spcPct val="100000"/>
              </a:lnSpc>
              <a:spcBef>
                <a:spcPts val="600"/>
              </a:spcBef>
              <a:buNone/>
            </a:pPr>
            <a:r>
              <a:rPr lang="lt-LT" sz="1600" i="1" dirty="0"/>
              <a:t>Reikalavimų 3 punktas</a:t>
            </a:r>
            <a:endParaRPr lang="lt-LT" sz="1800" dirty="0"/>
          </a:p>
        </p:txBody>
      </p:sp>
    </p:spTree>
    <p:extLst>
      <p:ext uri="{BB962C8B-B14F-4D97-AF65-F5344CB8AC3E}">
        <p14:creationId xmlns:p14="http://schemas.microsoft.com/office/powerpoint/2010/main" val="307507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5067E-36C6-C72C-B11B-A97CF6D56EB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5C1AB1F-A3EC-2F84-C885-CAFA477CAC47}"/>
              </a:ext>
            </a:extLst>
          </p:cNvPr>
          <p:cNvSpPr>
            <a:spLocks noGrp="1"/>
          </p:cNvSpPr>
          <p:nvPr>
            <p:ph type="body" sz="quarter" idx="12"/>
          </p:nvPr>
        </p:nvSpPr>
        <p:spPr>
          <a:xfrm>
            <a:off x="1821084" y="869158"/>
            <a:ext cx="8377275" cy="763699"/>
          </a:xfrm>
        </p:spPr>
        <p:txBody>
          <a:bodyPr>
            <a:noAutofit/>
          </a:bodyPr>
          <a:lstStyle/>
          <a:p>
            <a:pPr algn="ctr"/>
            <a:r>
              <a:rPr lang="lt-LT" dirty="0"/>
              <a:t>APLINKOS MINISTRO NUSTATYTI REIKALAVIMAI KOMPOSTAVIMUI (II)</a:t>
            </a:r>
          </a:p>
        </p:txBody>
      </p:sp>
      <p:sp>
        <p:nvSpPr>
          <p:cNvPr id="3" name="Text Placeholder 2">
            <a:extLst>
              <a:ext uri="{FF2B5EF4-FFF2-40B4-BE49-F238E27FC236}">
                <a16:creationId xmlns:a16="http://schemas.microsoft.com/office/drawing/2014/main" id="{B9182F9A-FC8B-59CF-D1E2-24148BE11439}"/>
              </a:ext>
            </a:extLst>
          </p:cNvPr>
          <p:cNvSpPr>
            <a:spLocks noGrp="1"/>
          </p:cNvSpPr>
          <p:nvPr>
            <p:ph type="body" sz="quarter" idx="13"/>
          </p:nvPr>
        </p:nvSpPr>
        <p:spPr>
          <a:xfrm>
            <a:off x="947382" y="1752746"/>
            <a:ext cx="10485794" cy="4217436"/>
          </a:xfrm>
        </p:spPr>
        <p:txBody>
          <a:bodyPr/>
          <a:lstStyle/>
          <a:p>
            <a:pPr algn="just">
              <a:spcBef>
                <a:spcPts val="600"/>
              </a:spcBef>
            </a:pPr>
            <a:r>
              <a:rPr lang="lt-LT" sz="1800" dirty="0"/>
              <a:t>Asmenys, apdorojantys nepavojingąsias biologiškai skaidžias atliekas, kurios nepriskiriamos šalutiniams gyvūniniams produktams, arba apdorojantys maisto atliekas, susidarančias viešojo maitinimo įstaigose ir virtuvėse, įskaitant visuomenines ir namų ūkio virtuves, maisto gamybos ir prekybos įstaigose, turi laikytis reikalavimų.</a:t>
            </a:r>
          </a:p>
          <a:p>
            <a:pPr algn="just" fontAlgn="ctr">
              <a:lnSpc>
                <a:spcPct val="100000"/>
              </a:lnSpc>
              <a:spcBef>
                <a:spcPts val="600"/>
              </a:spcBef>
            </a:pPr>
            <a:r>
              <a:rPr lang="lt-LT" sz="1800" dirty="0"/>
              <a:t>Kompostuojant biologiškai skaidžias atliekas turi būti užtikrintas bent vienas iš temperatūros režimų:</a:t>
            </a:r>
          </a:p>
          <a:p>
            <a:pPr marL="285750" indent="-285750" algn="just" fontAlgn="ctr">
              <a:lnSpc>
                <a:spcPct val="100000"/>
              </a:lnSpc>
              <a:spcBef>
                <a:spcPts val="600"/>
              </a:spcBef>
              <a:buFont typeface="Arial" panose="020B0604020202020204" pitchFamily="34" charset="0"/>
              <a:buChar char="•"/>
            </a:pPr>
            <a:r>
              <a:rPr lang="lt-LT" sz="1800" dirty="0"/>
              <a:t>ne trumpiau kaip </a:t>
            </a:r>
            <a:r>
              <a:rPr lang="lt-LT" sz="1800" b="1" dirty="0"/>
              <a:t>5 dienas </a:t>
            </a:r>
            <a:r>
              <a:rPr lang="lt-LT" sz="1800" dirty="0"/>
              <a:t>išlaikyti ne žemesnę kaip </a:t>
            </a:r>
            <a:r>
              <a:rPr lang="lt-LT" sz="1800" b="1" dirty="0"/>
              <a:t>65 </a:t>
            </a:r>
            <a:r>
              <a:rPr lang="lt-LT" sz="1800" b="1" baseline="30000" dirty="0" err="1"/>
              <a:t>o</a:t>
            </a:r>
            <a:r>
              <a:rPr lang="lt-LT" sz="1800" b="1" dirty="0" err="1"/>
              <a:t>C</a:t>
            </a:r>
            <a:r>
              <a:rPr lang="lt-LT" sz="1800" b="1" dirty="0"/>
              <a:t> temperatūrą</a:t>
            </a:r>
            <a:r>
              <a:rPr lang="lt-LT" sz="1800" dirty="0"/>
              <a:t>;</a:t>
            </a:r>
          </a:p>
          <a:p>
            <a:pPr marL="285750" indent="-285750" algn="just" fontAlgn="ctr">
              <a:lnSpc>
                <a:spcPct val="100000"/>
              </a:lnSpc>
              <a:spcBef>
                <a:spcPts val="600"/>
              </a:spcBef>
              <a:buFont typeface="Arial" panose="020B0604020202020204" pitchFamily="34" charset="0"/>
              <a:buChar char="•"/>
            </a:pPr>
            <a:r>
              <a:rPr lang="lt-LT" sz="1800" dirty="0"/>
              <a:t>ne trumpiau kaip </a:t>
            </a:r>
            <a:r>
              <a:rPr lang="lt-LT" sz="1800" b="1" dirty="0"/>
              <a:t>7 dienas</a:t>
            </a:r>
            <a:r>
              <a:rPr lang="lt-LT" sz="1800" dirty="0"/>
              <a:t> išlaikyti ne žemesnę kaip </a:t>
            </a:r>
            <a:r>
              <a:rPr lang="lt-LT" sz="1800" b="1" dirty="0"/>
              <a:t>60 </a:t>
            </a:r>
            <a:r>
              <a:rPr lang="lt-LT" sz="1800" b="1" baseline="30000" dirty="0" err="1"/>
              <a:t>o</a:t>
            </a:r>
            <a:r>
              <a:rPr lang="lt-LT" sz="1800" b="1" dirty="0" err="1"/>
              <a:t>C</a:t>
            </a:r>
            <a:r>
              <a:rPr lang="lt-LT" sz="1800" b="1" dirty="0"/>
              <a:t> temperatūrą</a:t>
            </a:r>
            <a:r>
              <a:rPr lang="lt-LT" sz="1800" dirty="0"/>
              <a:t>;</a:t>
            </a:r>
          </a:p>
          <a:p>
            <a:pPr marL="285750" indent="-285750" algn="just" fontAlgn="ctr">
              <a:lnSpc>
                <a:spcPct val="100000"/>
              </a:lnSpc>
              <a:spcBef>
                <a:spcPts val="600"/>
              </a:spcBef>
              <a:buFont typeface="Arial" panose="020B0604020202020204" pitchFamily="34" charset="0"/>
              <a:buChar char="•"/>
            </a:pPr>
            <a:r>
              <a:rPr lang="lt-LT" sz="1800" dirty="0"/>
              <a:t>ne trumpiau kaip </a:t>
            </a:r>
            <a:r>
              <a:rPr lang="lt-LT" sz="1800" b="1" dirty="0"/>
              <a:t>14 dienų</a:t>
            </a:r>
            <a:r>
              <a:rPr lang="lt-LT" sz="1800" dirty="0"/>
              <a:t> išlaikyti ne žemesnę kaip </a:t>
            </a:r>
            <a:r>
              <a:rPr lang="lt-LT" sz="1800" b="1" dirty="0"/>
              <a:t>55 </a:t>
            </a:r>
            <a:r>
              <a:rPr lang="lt-LT" sz="1800" b="1" baseline="30000" dirty="0" err="1"/>
              <a:t>o</a:t>
            </a:r>
            <a:r>
              <a:rPr lang="lt-LT" sz="1800" b="1" dirty="0" err="1"/>
              <a:t>C</a:t>
            </a:r>
            <a:r>
              <a:rPr lang="lt-LT" sz="1800" b="1" dirty="0"/>
              <a:t> temperatūrą</a:t>
            </a:r>
            <a:r>
              <a:rPr lang="lt-LT" sz="1800" dirty="0"/>
              <a:t>.</a:t>
            </a:r>
          </a:p>
          <a:p>
            <a:pPr algn="r" fontAlgn="ctr">
              <a:spcBef>
                <a:spcPts val="600"/>
              </a:spcBef>
            </a:pPr>
            <a:r>
              <a:rPr lang="lt-LT" sz="1600" i="1" dirty="0"/>
              <a:t>Reikalavimų 20 punktas</a:t>
            </a:r>
            <a:endParaRPr lang="lt-LT" sz="1600" dirty="0"/>
          </a:p>
          <a:p>
            <a:pPr algn="just"/>
            <a:endParaRPr lang="lt-LT" sz="1600" i="1" dirty="0"/>
          </a:p>
        </p:txBody>
      </p:sp>
    </p:spTree>
    <p:extLst>
      <p:ext uri="{BB962C8B-B14F-4D97-AF65-F5344CB8AC3E}">
        <p14:creationId xmlns:p14="http://schemas.microsoft.com/office/powerpoint/2010/main" val="205117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018B5-0E08-05DD-79B6-8C03B5757CB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1B8079E-157C-E9CC-2D12-3AF566597FDA}"/>
              </a:ext>
            </a:extLst>
          </p:cNvPr>
          <p:cNvSpPr>
            <a:spLocks noGrp="1"/>
          </p:cNvSpPr>
          <p:nvPr>
            <p:ph type="body" sz="quarter" idx="12"/>
          </p:nvPr>
        </p:nvSpPr>
        <p:spPr>
          <a:xfrm>
            <a:off x="1821084" y="869159"/>
            <a:ext cx="8377275" cy="409136"/>
          </a:xfrm>
        </p:spPr>
        <p:txBody>
          <a:bodyPr>
            <a:noAutofit/>
          </a:bodyPr>
          <a:lstStyle/>
          <a:p>
            <a:pPr algn="ctr"/>
            <a:r>
              <a:rPr lang="lt-LT" dirty="0"/>
              <a:t>PRAKTINIAI PATARIMAI</a:t>
            </a:r>
          </a:p>
        </p:txBody>
      </p:sp>
      <p:sp>
        <p:nvSpPr>
          <p:cNvPr id="3" name="Text Placeholder 2">
            <a:extLst>
              <a:ext uri="{FF2B5EF4-FFF2-40B4-BE49-F238E27FC236}">
                <a16:creationId xmlns:a16="http://schemas.microsoft.com/office/drawing/2014/main" id="{6FC8FC5F-41B8-C6E4-1548-2F8DBEE69F74}"/>
              </a:ext>
            </a:extLst>
          </p:cNvPr>
          <p:cNvSpPr>
            <a:spLocks noGrp="1"/>
          </p:cNvSpPr>
          <p:nvPr>
            <p:ph type="body" sz="quarter" idx="13"/>
          </p:nvPr>
        </p:nvSpPr>
        <p:spPr>
          <a:xfrm>
            <a:off x="947382" y="1752746"/>
            <a:ext cx="10485794" cy="4217436"/>
          </a:xfrm>
        </p:spPr>
        <p:txBody>
          <a:bodyPr/>
          <a:lstStyle/>
          <a:p>
            <a:pPr marL="285750" indent="-285750" algn="just">
              <a:buFont typeface="Arial" panose="020B0604020202020204" pitchFamily="34" charset="0"/>
              <a:buChar char="•"/>
            </a:pPr>
            <a:r>
              <a:rPr lang="lt-LT" sz="1800" dirty="0"/>
              <a:t>Stambesnes komposto medžiagas būtina iš anksto susmulkinti greitesniam jų skaidymuisi. Pageidautina aukštą žolę susmulkinti. </a:t>
            </a:r>
          </a:p>
          <a:p>
            <a:pPr marL="285750" indent="-285750" algn="just">
              <a:buFont typeface="Arial" panose="020B0604020202020204" pitchFamily="34" charset="0"/>
              <a:buChar char="•"/>
            </a:pPr>
            <a:r>
              <a:rPr lang="lt-LT" sz="1800" dirty="0"/>
              <a:t>Į kompostavimo krūvą žolę krauti plonais sluoksniais, kombinuojant su kitomis mažiau susiskaidžiusiomis medžiagomis, kad jos sluoksnis nesusmegtų, nepūtų ir nesklistų nemalonus kvapas. Kompostavimui žolė turi patekti apvytusi. </a:t>
            </a:r>
          </a:p>
          <a:p>
            <a:pPr marL="285750" indent="-285750" algn="just">
              <a:buFont typeface="Arial" panose="020B0604020202020204" pitchFamily="34" charset="0"/>
              <a:buChar char="•"/>
            </a:pPr>
            <a:r>
              <a:rPr lang="lt-LT" sz="1800" dirty="0"/>
              <a:t>Lapų nerekomenduojama krauti sluoksniais, nes sluoksniai suslūgsta, sulimpa ir juos būna sunku atskirti netgi komposto krūvą reguliariai permaišant. Kad lapai nesusimestų į gumulus, juos reiktų padžiovinti ir tik tada, sumaišius su kitomis medžiagomis, krauti į kaupus. </a:t>
            </a:r>
          </a:p>
          <a:p>
            <a:pPr marL="285750" indent="-285750" algn="just">
              <a:buFont typeface="Arial" panose="020B0604020202020204" pitchFamily="34" charset="0"/>
              <a:buChar char="•"/>
            </a:pPr>
            <a:r>
              <a:rPr lang="lt-LT" sz="1800" dirty="0"/>
              <a:t>Kompostavimo krūva pradedama krauti nuo žalių augalų sluoksnio, po to seka azotu turtingų medžiagų sluoksnis, galiausiai - 2 cm žemės sluoksnis. </a:t>
            </a:r>
          </a:p>
          <a:p>
            <a:pPr marL="285750" indent="-285750" algn="just">
              <a:buFont typeface="Arial" panose="020B0604020202020204" pitchFamily="34" charset="0"/>
              <a:buChar char="•"/>
            </a:pPr>
            <a:r>
              <a:rPr lang="lt-LT" sz="1800" dirty="0"/>
              <a:t>Palaikyti kompostavimo mišinio drėgnį 50 – 60 % ribose.</a:t>
            </a:r>
          </a:p>
          <a:p>
            <a:pPr marL="285750" indent="-285750" algn="just">
              <a:buFont typeface="Arial" panose="020B0604020202020204" pitchFamily="34" charset="0"/>
              <a:buChar char="•"/>
            </a:pPr>
            <a:r>
              <a:rPr lang="lt-LT" sz="1800" dirty="0"/>
              <a:t>Bendroje masėje rekomenduojama dėti 3-4 dalis rudųjų medžiagų (turinčių daug anglies) ir 1 dalį žalių medžiagų (turinčių daug azoto). Taip pat į kraunamą krūvą galima įnešti kompostą kuriančių specialiai parinktų bakterijų kultūrą arba aktyvatorius.</a:t>
            </a:r>
          </a:p>
          <a:p>
            <a:pPr algn="just"/>
            <a:endParaRPr lang="lt-LT" sz="1600" i="1" dirty="0"/>
          </a:p>
        </p:txBody>
      </p:sp>
    </p:spTree>
    <p:extLst>
      <p:ext uri="{BB962C8B-B14F-4D97-AF65-F5344CB8AC3E}">
        <p14:creationId xmlns:p14="http://schemas.microsoft.com/office/powerpoint/2010/main" val="418008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C164C-2B82-65CB-DDA6-2805427EB25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1ACCB00-0945-73A8-4E05-19D08CFBA51E}"/>
              </a:ext>
            </a:extLst>
          </p:cNvPr>
          <p:cNvSpPr>
            <a:spLocks noGrp="1"/>
          </p:cNvSpPr>
          <p:nvPr>
            <p:ph type="body" sz="quarter" idx="12"/>
          </p:nvPr>
        </p:nvSpPr>
        <p:spPr>
          <a:xfrm>
            <a:off x="1821084" y="869158"/>
            <a:ext cx="9348889" cy="545425"/>
          </a:xfrm>
        </p:spPr>
        <p:txBody>
          <a:bodyPr>
            <a:normAutofit/>
          </a:bodyPr>
          <a:lstStyle/>
          <a:p>
            <a:pPr algn="ctr"/>
            <a:r>
              <a:rPr lang="lt-LT" dirty="0"/>
              <a:t>ATLIEKŲ PERDAVIMAS ATLIEKŲ TVARKYTOJAMS</a:t>
            </a:r>
          </a:p>
        </p:txBody>
      </p:sp>
      <p:sp>
        <p:nvSpPr>
          <p:cNvPr id="3" name="Text Placeholder 2">
            <a:extLst>
              <a:ext uri="{FF2B5EF4-FFF2-40B4-BE49-F238E27FC236}">
                <a16:creationId xmlns:a16="http://schemas.microsoft.com/office/drawing/2014/main" id="{E5119ADB-7B11-D79D-E9C3-F3B6F44D402D}"/>
              </a:ext>
            </a:extLst>
          </p:cNvPr>
          <p:cNvSpPr>
            <a:spLocks noGrp="1"/>
          </p:cNvSpPr>
          <p:nvPr>
            <p:ph type="body" sz="quarter" idx="13"/>
          </p:nvPr>
        </p:nvSpPr>
        <p:spPr>
          <a:xfrm>
            <a:off x="1022027" y="1414583"/>
            <a:ext cx="10485794" cy="4659646"/>
          </a:xfrm>
        </p:spPr>
        <p:txBody>
          <a:bodyPr/>
          <a:lstStyle/>
          <a:p>
            <a:pPr marL="0" lvl="1" indent="0" algn="just">
              <a:lnSpc>
                <a:spcPct val="100000"/>
              </a:lnSpc>
              <a:spcBef>
                <a:spcPts val="600"/>
              </a:spcBef>
              <a:buNone/>
            </a:pPr>
            <a:r>
              <a:rPr lang="lt-LT" sz="1800" dirty="0"/>
              <a:t>Atliekų turėtojas Atliekų tvarkymo įstatymo ir kitų teisės aktų nustatyta tvarka turi atliekas perduoti atliekų tvarkymo įmonei, turinčiai teisę tvarkyti atliekas, pagal rašytinės formos sutartis dėl šių atliekų naudojimo ir (ar) šalinimo, arba gali tvarkyti pats, jeigu teisės aktų nustatyta tvarka turi teisę šią veiklą vykdyti. </a:t>
            </a:r>
          </a:p>
          <a:p>
            <a:pPr marL="0" lvl="1" indent="0" algn="r">
              <a:lnSpc>
                <a:spcPct val="100000"/>
              </a:lnSpc>
              <a:spcBef>
                <a:spcPts val="600"/>
              </a:spcBef>
              <a:buNone/>
            </a:pPr>
            <a:r>
              <a:rPr lang="lt-LT" sz="1600" i="1" dirty="0"/>
              <a:t>Atliekų tvarkymo taisyklių 7 punktas</a:t>
            </a:r>
          </a:p>
          <a:p>
            <a:pPr marL="0" lvl="1" indent="0" algn="just">
              <a:lnSpc>
                <a:spcPct val="100000"/>
              </a:lnSpc>
              <a:spcBef>
                <a:spcPts val="600"/>
              </a:spcBef>
              <a:buNone/>
            </a:pPr>
            <a:r>
              <a:rPr lang="lt-LT" sz="1800" dirty="0"/>
              <a:t>Atliekų turėtojas, pats arba per vežėją perdavęs atliekas atitinkamas atliekas apdorojančiai įmonei prekiautojui atliekomis, tarpininkui, privalo turėti atliekų perdavimą patvirtinantį dokumentą (pvz., sąskaitą faktūrą; atliekų perdavimo–priėmimo aktą; atliekų vežimo lydraštį, kuriame turi būti nurodyti perduotų atliekų pavadinimas, atliekų kodas pagal atliekų sąrašą ir svoris, atliekų perdavimo data. Šis reikalavimas netaikomas, jeigu atliekų turėtojas, vadovaudamasis Atliekų susidarymo ir tvarkymo apskaitos ir ataskaitų teikimo taisyklėmis, patvirtintomis Lietuvos Respublikos aplinkos ministro 2011 m. gegužės 3 d. įsakymu Nr. D1-367 „Dėl Atliekų susidarymo ir tvarkymo apskaitos ir ataskaitų teikimo taisyklių patvirtinimo“, vykdo atliekų susidarymo ir (ar) tvarkymo apskaitą naudodamasis Vieninga gaminių, pakuočių ir atliekų apskaitos informacine sistema (GPAIS).</a:t>
            </a:r>
          </a:p>
          <a:p>
            <a:pPr marL="0" lvl="1" indent="0" algn="r">
              <a:lnSpc>
                <a:spcPct val="100000"/>
              </a:lnSpc>
              <a:spcBef>
                <a:spcPts val="600"/>
              </a:spcBef>
              <a:buNone/>
            </a:pPr>
            <a:r>
              <a:rPr lang="lt-LT" sz="1600" i="1" dirty="0"/>
              <a:t>Atliekų tvarkymo taisyklių 9 punktas</a:t>
            </a:r>
            <a:endParaRPr lang="lt-LT" sz="1600" dirty="0"/>
          </a:p>
        </p:txBody>
      </p:sp>
    </p:spTree>
    <p:extLst>
      <p:ext uri="{BB962C8B-B14F-4D97-AF65-F5344CB8AC3E}">
        <p14:creationId xmlns:p14="http://schemas.microsoft.com/office/powerpoint/2010/main" val="11991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340C4-FEFC-97B1-13DC-4E0EFD3CB35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7072370-A391-111C-38DC-0F16E21FFFE6}"/>
              </a:ext>
            </a:extLst>
          </p:cNvPr>
          <p:cNvSpPr>
            <a:spLocks noGrp="1"/>
          </p:cNvSpPr>
          <p:nvPr>
            <p:ph type="body" sz="quarter" idx="12"/>
          </p:nvPr>
        </p:nvSpPr>
        <p:spPr>
          <a:xfrm>
            <a:off x="1821084" y="869158"/>
            <a:ext cx="9348889" cy="545425"/>
          </a:xfrm>
        </p:spPr>
        <p:txBody>
          <a:bodyPr>
            <a:normAutofit/>
          </a:bodyPr>
          <a:lstStyle/>
          <a:p>
            <a:pPr algn="ctr"/>
            <a:r>
              <a:rPr lang="lt-LT" dirty="0"/>
              <a:t>ATLIEKŲ TVARKYMO VIETŲ PAIEŠKA</a:t>
            </a:r>
          </a:p>
        </p:txBody>
      </p:sp>
      <p:sp>
        <p:nvSpPr>
          <p:cNvPr id="3" name="Text Placeholder 2">
            <a:extLst>
              <a:ext uri="{FF2B5EF4-FFF2-40B4-BE49-F238E27FC236}">
                <a16:creationId xmlns:a16="http://schemas.microsoft.com/office/drawing/2014/main" id="{C5995F9C-A475-A161-2D5C-5D6E6B614387}"/>
              </a:ext>
            </a:extLst>
          </p:cNvPr>
          <p:cNvSpPr>
            <a:spLocks noGrp="1"/>
          </p:cNvSpPr>
          <p:nvPr>
            <p:ph type="body" sz="quarter" idx="13"/>
          </p:nvPr>
        </p:nvSpPr>
        <p:spPr>
          <a:xfrm>
            <a:off x="1022027" y="1414583"/>
            <a:ext cx="10485794" cy="2308331"/>
          </a:xfrm>
        </p:spPr>
        <p:txBody>
          <a:bodyPr/>
          <a:lstStyle/>
          <a:p>
            <a:pPr algn="just">
              <a:lnSpc>
                <a:spcPct val="100000"/>
              </a:lnSpc>
              <a:spcBef>
                <a:spcPts val="600"/>
              </a:spcBef>
            </a:pPr>
            <a:r>
              <a:rPr lang="lt-LT" sz="1800" dirty="0"/>
              <a:t>Atliekų turėtojas žaliąsias atliekas gali perduoti teisę tvarkyti atliekas turinčiam atliekų tvarkytojui. Atliekų tvarkytojų paiešką galite atlikti Atliekų tvarkymo vietų paieškoje: </a:t>
            </a:r>
            <a:r>
              <a:rPr lang="lt-LT" sz="1800" dirty="0">
                <a:hlinkClick r:id="rId2"/>
              </a:rPr>
              <a:t>https://www.gpais.eu/atvr-viesa-paieska</a:t>
            </a:r>
            <a:r>
              <a:rPr lang="lt-LT" sz="1800" dirty="0"/>
              <a:t> </a:t>
            </a:r>
          </a:p>
          <a:p>
            <a:pPr algn="just">
              <a:lnSpc>
                <a:spcPct val="100000"/>
              </a:lnSpc>
              <a:spcBef>
                <a:spcPts val="600"/>
              </a:spcBef>
            </a:pPr>
            <a:r>
              <a:rPr lang="lt-LT" sz="1800" dirty="0"/>
              <a:t>Paieškoje reikia pasirinkti </a:t>
            </a:r>
            <a:r>
              <a:rPr lang="lt-LT" sz="1800" b="1" dirty="0"/>
              <a:t>atliekų kodą 20 02 01</a:t>
            </a:r>
            <a:r>
              <a:rPr lang="lt-LT" sz="1800" dirty="0"/>
              <a:t> (biologiškai skaidžios atliekos), atliekų tvarkymo būdą (pvz. </a:t>
            </a:r>
            <a:r>
              <a:rPr lang="lt-LT" sz="1800" b="1" dirty="0"/>
              <a:t>R3</a:t>
            </a:r>
            <a:r>
              <a:rPr lang="lt-LT" sz="1800" dirty="0"/>
              <a:t> – organinių medžiagų, nenaudojamų kaip tirpikliai, perdirbimas ir (arba) atnaujinimas (įskaitant kompostavimą ir kitus biologinio pakeitimo procesus)) ir, pasirinktinai, atliekų tvarkymo vietos savivaldybę</a:t>
            </a:r>
          </a:p>
        </p:txBody>
      </p:sp>
      <p:pic>
        <p:nvPicPr>
          <p:cNvPr id="4" name="Picture 3">
            <a:extLst>
              <a:ext uri="{FF2B5EF4-FFF2-40B4-BE49-F238E27FC236}">
                <a16:creationId xmlns:a16="http://schemas.microsoft.com/office/drawing/2014/main" id="{55EC1D07-1129-ED6F-BA1D-ED8E3F6AF87A}"/>
              </a:ext>
            </a:extLst>
          </p:cNvPr>
          <p:cNvPicPr>
            <a:picLocks noChangeAspect="1"/>
          </p:cNvPicPr>
          <p:nvPr/>
        </p:nvPicPr>
        <p:blipFill>
          <a:blip r:embed="rId3"/>
          <a:stretch>
            <a:fillRect/>
          </a:stretch>
        </p:blipFill>
        <p:spPr>
          <a:xfrm>
            <a:off x="3634203" y="3429000"/>
            <a:ext cx="7873618" cy="2704679"/>
          </a:xfrm>
          <a:prstGeom prst="rect">
            <a:avLst/>
          </a:prstGeom>
        </p:spPr>
      </p:pic>
      <p:sp>
        <p:nvSpPr>
          <p:cNvPr id="5" name="AutoShape 2">
            <a:extLst>
              <a:ext uri="{FF2B5EF4-FFF2-40B4-BE49-F238E27FC236}">
                <a16:creationId xmlns:a16="http://schemas.microsoft.com/office/drawing/2014/main" id="{3941F5D6-C6E0-887C-2BDF-661B20DCC0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Tree>
    <p:extLst>
      <p:ext uri="{BB962C8B-B14F-4D97-AF65-F5344CB8AC3E}">
        <p14:creationId xmlns:p14="http://schemas.microsoft.com/office/powerpoint/2010/main" val="265651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E5847-4724-71E5-0E95-01007D7BDE2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B2D3DAA-1E74-C738-0846-D45D5BED1B4E}"/>
              </a:ext>
            </a:extLst>
          </p:cNvPr>
          <p:cNvSpPr>
            <a:spLocks noGrp="1"/>
          </p:cNvSpPr>
          <p:nvPr>
            <p:ph type="body" sz="quarter" idx="12"/>
          </p:nvPr>
        </p:nvSpPr>
        <p:spPr>
          <a:xfrm>
            <a:off x="1821084" y="869158"/>
            <a:ext cx="9348889" cy="545425"/>
          </a:xfrm>
        </p:spPr>
        <p:txBody>
          <a:bodyPr>
            <a:normAutofit/>
          </a:bodyPr>
          <a:lstStyle/>
          <a:p>
            <a:pPr algn="ctr"/>
            <a:r>
              <a:rPr lang="lt-LT" dirty="0"/>
              <a:t>MAŽIEJI KOMPOSTAVIMO ĮRENGINIAI</a:t>
            </a:r>
          </a:p>
        </p:txBody>
      </p:sp>
      <p:sp>
        <p:nvSpPr>
          <p:cNvPr id="3" name="Text Placeholder 2">
            <a:extLst>
              <a:ext uri="{FF2B5EF4-FFF2-40B4-BE49-F238E27FC236}">
                <a16:creationId xmlns:a16="http://schemas.microsoft.com/office/drawing/2014/main" id="{185B4B16-1C03-1D97-444D-B5B6947E6420}"/>
              </a:ext>
            </a:extLst>
          </p:cNvPr>
          <p:cNvSpPr>
            <a:spLocks noGrp="1"/>
          </p:cNvSpPr>
          <p:nvPr>
            <p:ph type="body" sz="quarter" idx="13"/>
          </p:nvPr>
        </p:nvSpPr>
        <p:spPr>
          <a:xfrm>
            <a:off x="1022027" y="1414583"/>
            <a:ext cx="3745916" cy="4659646"/>
          </a:xfrm>
        </p:spPr>
        <p:txBody>
          <a:bodyPr/>
          <a:lstStyle/>
          <a:p>
            <a:pPr marL="0" lvl="1" indent="0" algn="just">
              <a:lnSpc>
                <a:spcPct val="100000"/>
              </a:lnSpc>
              <a:spcBef>
                <a:spcPts val="600"/>
              </a:spcBef>
              <a:buNone/>
            </a:pPr>
            <a:r>
              <a:rPr lang="lt-LT" sz="1800" dirty="0"/>
              <a:t>Viena iš galimybių – mažieji kompostavimo įrenginiai, skirti nedidelių biologiškai skaidžių atliekų kiekių sutvarkymui, tačiau reikia įvertinti reikalavimus susijusius su vietos parinkimu, elektros energijos tiekimu. </a:t>
            </a:r>
          </a:p>
          <a:p>
            <a:pPr marL="0" lvl="1" indent="0" algn="just">
              <a:lnSpc>
                <a:spcPct val="100000"/>
              </a:lnSpc>
              <a:spcBef>
                <a:spcPts val="600"/>
              </a:spcBef>
              <a:buNone/>
            </a:pPr>
            <a:endParaRPr lang="lt-LT" sz="1800" dirty="0"/>
          </a:p>
          <a:p>
            <a:pPr marL="0" lvl="1" indent="0" algn="just">
              <a:lnSpc>
                <a:spcPct val="100000"/>
              </a:lnSpc>
              <a:spcBef>
                <a:spcPts val="600"/>
              </a:spcBef>
              <a:buNone/>
            </a:pPr>
            <a:endParaRPr lang="lt-LT" sz="1800" dirty="0"/>
          </a:p>
          <a:p>
            <a:pPr marL="0" lvl="1" indent="0" algn="just">
              <a:lnSpc>
                <a:spcPct val="100000"/>
              </a:lnSpc>
              <a:spcBef>
                <a:spcPts val="600"/>
              </a:spcBef>
              <a:buNone/>
            </a:pPr>
            <a:endParaRPr lang="lt-LT" sz="1800" dirty="0"/>
          </a:p>
          <a:p>
            <a:pPr marL="0" lvl="1" indent="0" algn="just">
              <a:lnSpc>
                <a:spcPct val="100000"/>
              </a:lnSpc>
              <a:spcBef>
                <a:spcPts val="600"/>
              </a:spcBef>
              <a:buNone/>
            </a:pPr>
            <a:endParaRPr lang="lt-LT" sz="1800" dirty="0"/>
          </a:p>
          <a:p>
            <a:pPr marL="0" lvl="1" indent="0" algn="just">
              <a:lnSpc>
                <a:spcPct val="100000"/>
              </a:lnSpc>
              <a:spcBef>
                <a:spcPts val="600"/>
              </a:spcBef>
              <a:buNone/>
            </a:pPr>
            <a:endParaRPr lang="lt-LT" sz="1800" dirty="0"/>
          </a:p>
          <a:p>
            <a:pPr marL="0" lvl="1" indent="0" algn="just">
              <a:lnSpc>
                <a:spcPct val="100000"/>
              </a:lnSpc>
              <a:spcBef>
                <a:spcPts val="600"/>
              </a:spcBef>
              <a:buNone/>
            </a:pPr>
            <a:endParaRPr lang="lt-LT" sz="1800" dirty="0"/>
          </a:p>
          <a:p>
            <a:pPr marL="0" lvl="1" indent="0">
              <a:lnSpc>
                <a:spcPct val="100000"/>
              </a:lnSpc>
              <a:spcBef>
                <a:spcPts val="600"/>
              </a:spcBef>
              <a:buNone/>
            </a:pPr>
            <a:r>
              <a:rPr lang="lt-LT" sz="1400" dirty="0"/>
              <a:t>Nuotraukos šaltinis: </a:t>
            </a:r>
            <a:r>
              <a:rPr lang="lt-LT" sz="1400" dirty="0">
                <a:hlinkClick r:id="rId2"/>
              </a:rPr>
              <a:t>https://komposta.org/?lang=en#mission</a:t>
            </a:r>
            <a:r>
              <a:rPr lang="lt-LT" sz="1400" dirty="0"/>
              <a:t> </a:t>
            </a:r>
          </a:p>
        </p:txBody>
      </p:sp>
      <p:pic>
        <p:nvPicPr>
          <p:cNvPr id="4" name="Picture 3">
            <a:extLst>
              <a:ext uri="{FF2B5EF4-FFF2-40B4-BE49-F238E27FC236}">
                <a16:creationId xmlns:a16="http://schemas.microsoft.com/office/drawing/2014/main" id="{97F38963-AEF9-4BCF-0066-4D97B16FC182}"/>
              </a:ext>
            </a:extLst>
          </p:cNvPr>
          <p:cNvPicPr>
            <a:picLocks noChangeAspect="1"/>
          </p:cNvPicPr>
          <p:nvPr/>
        </p:nvPicPr>
        <p:blipFill>
          <a:blip r:embed="rId3"/>
          <a:stretch>
            <a:fillRect/>
          </a:stretch>
        </p:blipFill>
        <p:spPr>
          <a:xfrm>
            <a:off x="4891969" y="1341773"/>
            <a:ext cx="6278004" cy="4577712"/>
          </a:xfrm>
          <a:prstGeom prst="rect">
            <a:avLst/>
          </a:prstGeom>
        </p:spPr>
      </p:pic>
    </p:spTree>
    <p:extLst>
      <p:ext uri="{BB962C8B-B14F-4D97-AF65-F5344CB8AC3E}">
        <p14:creationId xmlns:p14="http://schemas.microsoft.com/office/powerpoint/2010/main" val="1830885011"/>
      </p:ext>
    </p:extLst>
  </p:cSld>
  <p:clrMapOvr>
    <a:masterClrMapping/>
  </p:clrMapOvr>
</p:sld>
</file>

<file path=ppt/theme/theme1.xml><?xml version="1.0" encoding="utf-8"?>
<a:theme xmlns:a="http://schemas.openxmlformats.org/drawingml/2006/main" name="Office Theme">
  <a:themeElements>
    <a:clrScheme name="VAATC">
      <a:dk1>
        <a:srgbClr val="010001"/>
      </a:dk1>
      <a:lt1>
        <a:srgbClr val="FFFFFF"/>
      </a:lt1>
      <a:dk2>
        <a:srgbClr val="31302D"/>
      </a:dk2>
      <a:lt2>
        <a:srgbClr val="E6E7DB"/>
      </a:lt2>
      <a:accent1>
        <a:srgbClr val="818BC4"/>
      </a:accent1>
      <a:accent2>
        <a:srgbClr val="878956"/>
      </a:accent2>
      <a:accent3>
        <a:srgbClr val="F8AA49"/>
      </a:accent3>
      <a:accent4>
        <a:srgbClr val="EB6C56"/>
      </a:accent4>
      <a:accent5>
        <a:srgbClr val="31302D"/>
      </a:accent5>
      <a:accent6>
        <a:srgbClr val="FEFEFF"/>
      </a:accent6>
      <a:hlink>
        <a:srgbClr val="010001"/>
      </a:hlink>
      <a:folHlink>
        <a:srgbClr val="3130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ATC_prezentacija" id="{DE88FC05-791A-D449-A237-F7F2B94E2593}" vid="{044B7D7C-9E70-3B43-98EE-86D30BCEDA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VAATC_prezentacijos_šablonas</Template>
  <TotalTime>2622</TotalTime>
  <Words>1023</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Marius Banaitis</dc:creator>
  <cp:lastModifiedBy>Marius Banaitis</cp:lastModifiedBy>
  <cp:revision>46</cp:revision>
  <dcterms:created xsi:type="dcterms:W3CDTF">2023-02-27T12:22:32Z</dcterms:created>
  <dcterms:modified xsi:type="dcterms:W3CDTF">2026-04-20T12:54:57Z</dcterms:modified>
</cp:coreProperties>
</file>