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7" r:id="rId2"/>
    <p:sldId id="276" r:id="rId3"/>
    <p:sldId id="275" r:id="rId4"/>
    <p:sldId id="290" r:id="rId5"/>
    <p:sldId id="289" r:id="rId6"/>
    <p:sldId id="280" r:id="rId7"/>
    <p:sldId id="283" r:id="rId8"/>
    <p:sldId id="282" r:id="rId9"/>
    <p:sldId id="273" r:id="rId10"/>
    <p:sldId id="284" r:id="rId11"/>
    <p:sldId id="285" r:id="rId12"/>
    <p:sldId id="288" r:id="rId13"/>
    <p:sldId id="279" r:id="rId14"/>
    <p:sldId id="286" r:id="rId15"/>
    <p:sldId id="287" r:id="rId16"/>
    <p:sldId id="281" r:id="rId17"/>
  </p:sldIdLst>
  <p:sldSz cx="12192000" cy="6858000"/>
  <p:notesSz cx="6858000" cy="9144000"/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6956"/>
    <a:srgbClr val="E77F43"/>
    <a:srgbClr val="305261"/>
    <a:srgbClr val="7F2E32"/>
    <a:srgbClr val="1F88A3"/>
    <a:srgbClr val="7FC240"/>
    <a:srgbClr val="BA7643"/>
    <a:srgbClr val="90B7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ADB579-C717-4B32-807E-6B78A3165788}" v="10" dt="2026-09-06T15:46:43.832"/>
    <p1510:client id="{CB5B5804-3E96-42EA-949D-4C2BF0C0057A}" v="13" dt="2026-09-07T08:27:17.2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3" autoAdjust="0"/>
    <p:restoredTop sz="81184" autoAdjust="0"/>
  </p:normalViewPr>
  <p:slideViewPr>
    <p:cSldViewPr snapToGrid="0" snapToObjects="1">
      <p:cViewPr varScale="1">
        <p:scale>
          <a:sx n="48" d="100"/>
          <a:sy n="48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vinas Kairys" userId="cdaf2303-aa27-4be6-a698-feee33b976c3" providerId="ADAL" clId="{C2868CD0-7976-41E9-984D-B54BD54FCD14}"/>
    <pc:docChg chg="modSld">
      <pc:chgData name="Irvinas Kairys" userId="cdaf2303-aa27-4be6-a698-feee33b976c3" providerId="ADAL" clId="{C2868CD0-7976-41E9-984D-B54BD54FCD14}" dt="2026-09-07T08:26:30.502" v="18" actId="790"/>
      <pc:docMkLst>
        <pc:docMk/>
      </pc:docMkLst>
      <pc:sldChg chg="modSp mod">
        <pc:chgData name="Irvinas Kairys" userId="cdaf2303-aa27-4be6-a698-feee33b976c3" providerId="ADAL" clId="{C2868CD0-7976-41E9-984D-B54BD54FCD14}" dt="2026-09-07T07:48:59.122" v="17" actId="14100"/>
        <pc:sldMkLst>
          <pc:docMk/>
          <pc:sldMk cId="2171139107" sldId="276"/>
        </pc:sldMkLst>
        <pc:graphicFrameChg chg="mod">
          <ac:chgData name="Irvinas Kairys" userId="cdaf2303-aa27-4be6-a698-feee33b976c3" providerId="ADAL" clId="{C2868CD0-7976-41E9-984D-B54BD54FCD14}" dt="2026-09-07T07:48:37.665" v="10" actId="1076"/>
          <ac:graphicFrameMkLst>
            <pc:docMk/>
            <pc:sldMk cId="2171139107" sldId="276"/>
            <ac:graphicFrameMk id="4" creationId="{E3C8FD30-7BFE-C796-526F-9523109A6DDD}"/>
          </ac:graphicFrameMkLst>
        </pc:graphicFrameChg>
        <pc:graphicFrameChg chg="mod">
          <ac:chgData name="Irvinas Kairys" userId="cdaf2303-aa27-4be6-a698-feee33b976c3" providerId="ADAL" clId="{C2868CD0-7976-41E9-984D-B54BD54FCD14}" dt="2026-09-07T07:48:59.122" v="17" actId="14100"/>
          <ac:graphicFrameMkLst>
            <pc:docMk/>
            <pc:sldMk cId="2171139107" sldId="276"/>
            <ac:graphicFrameMk id="6" creationId="{F1D45D53-F9AB-095C-92A5-1E3915D370B3}"/>
          </ac:graphicFrameMkLst>
        </pc:graphicFrameChg>
        <pc:graphicFrameChg chg="mod">
          <ac:chgData name="Irvinas Kairys" userId="cdaf2303-aa27-4be6-a698-feee33b976c3" providerId="ADAL" clId="{C2868CD0-7976-41E9-984D-B54BD54FCD14}" dt="2026-09-07T07:48:42.962" v="12" actId="1076"/>
          <ac:graphicFrameMkLst>
            <pc:docMk/>
            <pc:sldMk cId="2171139107" sldId="276"/>
            <ac:graphicFrameMk id="9" creationId="{44E2B9B4-4633-AB2A-5662-EEE57E4D0687}"/>
          </ac:graphicFrameMkLst>
        </pc:graphicFrameChg>
      </pc:sldChg>
      <pc:sldChg chg="modSp mod">
        <pc:chgData name="Irvinas Kairys" userId="cdaf2303-aa27-4be6-a698-feee33b976c3" providerId="ADAL" clId="{C2868CD0-7976-41E9-984D-B54BD54FCD14}" dt="2026-09-07T06:03:14.358" v="5" actId="6549"/>
        <pc:sldMkLst>
          <pc:docMk/>
          <pc:sldMk cId="3235779249" sldId="277"/>
        </pc:sldMkLst>
        <pc:spChg chg="mod">
          <ac:chgData name="Irvinas Kairys" userId="cdaf2303-aa27-4be6-a698-feee33b976c3" providerId="ADAL" clId="{C2868CD0-7976-41E9-984D-B54BD54FCD14}" dt="2026-09-07T06:03:14.358" v="5" actId="6549"/>
          <ac:spMkLst>
            <pc:docMk/>
            <pc:sldMk cId="3235779249" sldId="277"/>
            <ac:spMk id="4" creationId="{E3BCA3DE-7B77-BABD-3B26-B24E94323AFD}"/>
          </ac:spMkLst>
        </pc:spChg>
      </pc:sldChg>
      <pc:sldChg chg="modSp mod">
        <pc:chgData name="Irvinas Kairys" userId="cdaf2303-aa27-4be6-a698-feee33b976c3" providerId="ADAL" clId="{C2868CD0-7976-41E9-984D-B54BD54FCD14}" dt="2026-09-07T08:26:30.502" v="18" actId="790"/>
        <pc:sldMkLst>
          <pc:docMk/>
          <pc:sldMk cId="0" sldId="281"/>
        </pc:sldMkLst>
        <pc:spChg chg="mod">
          <ac:chgData name="Irvinas Kairys" userId="cdaf2303-aa27-4be6-a698-feee33b976c3" providerId="ADAL" clId="{C2868CD0-7976-41E9-984D-B54BD54FCD14}" dt="2026-09-07T08:26:30.502" v="18" actId="790"/>
          <ac:spMkLst>
            <pc:docMk/>
            <pc:sldMk cId="0" sldId="281"/>
            <ac:spMk id="3" creationId="{2DB093AE-B8A8-9727-3F1F-2622DF463AE4}"/>
          </ac:spMkLst>
        </pc:spChg>
        <pc:spChg chg="mod">
          <ac:chgData name="Irvinas Kairys" userId="cdaf2303-aa27-4be6-a698-feee33b976c3" providerId="ADAL" clId="{C2868CD0-7976-41E9-984D-B54BD54FCD14}" dt="2026-09-07T08:26:30.502" v="18" actId="790"/>
          <ac:spMkLst>
            <pc:docMk/>
            <pc:sldMk cId="0" sldId="281"/>
            <ac:spMk id="4" creationId="{AD32F6D8-5D9C-FE06-42E5-65708F4DA96F}"/>
          </ac:spMkLst>
        </pc:spChg>
        <pc:spChg chg="mod">
          <ac:chgData name="Irvinas Kairys" userId="cdaf2303-aa27-4be6-a698-feee33b976c3" providerId="ADAL" clId="{C2868CD0-7976-41E9-984D-B54BD54FCD14}" dt="2026-09-07T08:26:30.502" v="18" actId="790"/>
          <ac:spMkLst>
            <pc:docMk/>
            <pc:sldMk cId="0" sldId="281"/>
            <ac:spMk id="6" creationId="{00000000-0000-0000-0000-000000000000}"/>
          </ac:spMkLst>
        </pc:spChg>
        <pc:spChg chg="mod">
          <ac:chgData name="Irvinas Kairys" userId="cdaf2303-aa27-4be6-a698-feee33b976c3" providerId="ADAL" clId="{C2868CD0-7976-41E9-984D-B54BD54FCD14}" dt="2026-09-07T08:26:30.502" v="18" actId="790"/>
          <ac:spMkLst>
            <pc:docMk/>
            <pc:sldMk cId="0" sldId="281"/>
            <ac:spMk id="7" creationId="{00000000-0000-0000-0000-000000000000}"/>
          </ac:spMkLst>
        </pc:spChg>
        <pc:spChg chg="mod">
          <ac:chgData name="Irvinas Kairys" userId="cdaf2303-aa27-4be6-a698-feee33b976c3" providerId="ADAL" clId="{C2868CD0-7976-41E9-984D-B54BD54FCD14}" dt="2026-09-07T08:26:30.502" v="18" actId="790"/>
          <ac:spMkLst>
            <pc:docMk/>
            <pc:sldMk cId="0" sldId="281"/>
            <ac:spMk id="8" creationId="{00000000-0000-0000-0000-000000000000}"/>
          </ac:spMkLst>
        </pc:spChg>
        <pc:spChg chg="mod">
          <ac:chgData name="Irvinas Kairys" userId="cdaf2303-aa27-4be6-a698-feee33b976c3" providerId="ADAL" clId="{C2868CD0-7976-41E9-984D-B54BD54FCD14}" dt="2026-09-07T08:26:30.502" v="18" actId="790"/>
          <ac:spMkLst>
            <pc:docMk/>
            <pc:sldMk cId="0" sldId="281"/>
            <ac:spMk id="9" creationId="{00000000-0000-0000-0000-000000000000}"/>
          </ac:spMkLst>
        </pc:spChg>
        <pc:spChg chg="mod">
          <ac:chgData name="Irvinas Kairys" userId="cdaf2303-aa27-4be6-a698-feee33b976c3" providerId="ADAL" clId="{C2868CD0-7976-41E9-984D-B54BD54FCD14}" dt="2026-09-07T08:26:30.502" v="18" actId="790"/>
          <ac:spMkLst>
            <pc:docMk/>
            <pc:sldMk cId="0" sldId="281"/>
            <ac:spMk id="10" creationId="{00000000-0000-0000-0000-000000000000}"/>
          </ac:spMkLst>
        </pc:spChg>
        <pc:spChg chg="mod">
          <ac:chgData name="Irvinas Kairys" userId="cdaf2303-aa27-4be6-a698-feee33b976c3" providerId="ADAL" clId="{C2868CD0-7976-41E9-984D-B54BD54FCD14}" dt="2026-09-07T08:26:30.502" v="18" actId="790"/>
          <ac:spMkLst>
            <pc:docMk/>
            <pc:sldMk cId="0" sldId="281"/>
            <ac:spMk id="12" creationId="{00000000-0000-0000-0000-000000000000}"/>
          </ac:spMkLst>
        </pc:spChg>
        <pc:spChg chg="mod">
          <ac:chgData name="Irvinas Kairys" userId="cdaf2303-aa27-4be6-a698-feee33b976c3" providerId="ADAL" clId="{C2868CD0-7976-41E9-984D-B54BD54FCD14}" dt="2026-09-07T08:26:30.502" v="18" actId="790"/>
          <ac:spMkLst>
            <pc:docMk/>
            <pc:sldMk cId="0" sldId="281"/>
            <ac:spMk id="13" creationId="{00000000-0000-0000-0000-000000000000}"/>
          </ac:spMkLst>
        </pc:spChg>
        <pc:spChg chg="mod">
          <ac:chgData name="Irvinas Kairys" userId="cdaf2303-aa27-4be6-a698-feee33b976c3" providerId="ADAL" clId="{C2868CD0-7976-41E9-984D-B54BD54FCD14}" dt="2026-09-07T08:26:30.502" v="18" actId="790"/>
          <ac:spMkLst>
            <pc:docMk/>
            <pc:sldMk cId="0" sldId="281"/>
            <ac:spMk id="14" creationId="{3C075FB0-9C21-BF32-9120-349BF594091C}"/>
          </ac:spMkLst>
        </pc:spChg>
      </pc:sldChg>
      <pc:sldChg chg="modSp">
        <pc:chgData name="Irvinas Kairys" userId="cdaf2303-aa27-4be6-a698-feee33b976c3" providerId="ADAL" clId="{C2868CD0-7976-41E9-984D-B54BD54FCD14}" dt="2026-09-07T07:15:06.650" v="6"/>
        <pc:sldMkLst>
          <pc:docMk/>
          <pc:sldMk cId="0" sldId="283"/>
        </pc:sldMkLst>
        <pc:graphicFrameChg chg="mod">
          <ac:chgData name="Irvinas Kairys" userId="cdaf2303-aa27-4be6-a698-feee33b976c3" providerId="ADAL" clId="{C2868CD0-7976-41E9-984D-B54BD54FCD14}" dt="2026-09-07T07:15:06.650" v="6"/>
          <ac:graphicFrameMkLst>
            <pc:docMk/>
            <pc:sldMk cId="0" sldId="283"/>
            <ac:graphicFrameMk id="24" creationId="{3A39D49E-7F44-C89A-FFF4-3F7231A6ABE1}"/>
          </ac:graphicFrameMkLst>
        </pc:graphicFrameChg>
      </pc:sldChg>
      <pc:sldChg chg="modSp">
        <pc:chgData name="Irvinas Kairys" userId="cdaf2303-aa27-4be6-a698-feee33b976c3" providerId="ADAL" clId="{C2868CD0-7976-41E9-984D-B54BD54FCD14}" dt="2026-09-06T15:46:43.832" v="4"/>
        <pc:sldMkLst>
          <pc:docMk/>
          <pc:sldMk cId="4274813810" sldId="290"/>
        </pc:sldMkLst>
        <pc:graphicFrameChg chg="mod">
          <ac:chgData name="Irvinas Kairys" userId="cdaf2303-aa27-4be6-a698-feee33b976c3" providerId="ADAL" clId="{C2868CD0-7976-41E9-984D-B54BD54FCD14}" dt="2026-09-06T15:46:43.832" v="4"/>
          <ac:graphicFrameMkLst>
            <pc:docMk/>
            <pc:sldMk cId="4274813810" sldId="290"/>
            <ac:graphicFrameMk id="8" creationId="{DD927E26-E11C-4F66-4D6E-669E5F980185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8669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dirty="0"/>
              <a:t>II-</a:t>
            </a:r>
            <a:r>
              <a:rPr lang="lt-LT" dirty="0" err="1"/>
              <a:t>ajame</a:t>
            </a:r>
            <a:r>
              <a:rPr lang="lt-LT" dirty="0"/>
              <a:t> kvietime bus finansuojamos šios rūšys: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Sosnovskio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ir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Mantegacio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barščiai</a:t>
            </a:r>
            <a:r>
              <a:rPr lang="lt-LT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,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Ispaninis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arionas</a:t>
            </a:r>
            <a:r>
              <a:rPr lang="lt-LT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,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Didžioji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ir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kanadinė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rykštenės</a:t>
            </a:r>
            <a:r>
              <a:rPr lang="lt-LT" dirty="0"/>
              <a:t>. Siūlome susipažinti su kiekvienos rūšies naikinimo atmintine bei I-</a:t>
            </a:r>
            <a:r>
              <a:rPr lang="lt-LT" dirty="0" err="1"/>
              <a:t>ojo</a:t>
            </a:r>
            <a:r>
              <a:rPr lang="lt-LT" dirty="0"/>
              <a:t> kvietimo mokymų medžiaga, kurioje rasite daug naudingos informacijos.   </a:t>
            </a:r>
          </a:p>
        </p:txBody>
      </p:sp>
    </p:spTree>
    <p:extLst>
      <p:ext uri="{BB962C8B-B14F-4D97-AF65-F5344CB8AC3E}">
        <p14:creationId xmlns:p14="http://schemas.microsoft.com/office/powerpoint/2010/main" val="1905217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59648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228600" indent="-228600">
              <a:buAutoNum type="arabicPeriod"/>
            </a:pPr>
            <a:r>
              <a:rPr lang="lt-LT" dirty="0"/>
              <a:t>Veiksmų planas. </a:t>
            </a:r>
          </a:p>
          <a:p>
            <a:pPr marL="228600" indent="-228600">
              <a:buAutoNum type="arabicPeriod"/>
            </a:pPr>
            <a:r>
              <a:rPr lang="lt-LT" dirty="0"/>
              <a:t>JP projekto vykdytojo rašytinis patvirtinimas, kad invazinių rūšių naikinimas bus vykdomas laikantis invazinių rūšių valdymo ir naikinimo tvarkos aprašo reikalavimų. </a:t>
            </a:r>
          </a:p>
          <a:p>
            <a:pPr marL="228600" indent="-228600">
              <a:buAutoNum type="arabicPeriod"/>
            </a:pPr>
            <a:r>
              <a:rPr lang="lt-LT" dirty="0"/>
              <a:t>Su žemės sklypo nuosavybe susiję dokumentai: </a:t>
            </a:r>
          </a:p>
          <a:p>
            <a:pPr marL="0" indent="0">
              <a:buNone/>
            </a:pPr>
            <a:r>
              <a:rPr lang="lt-LT" dirty="0"/>
              <a:t>3.1. jei pareiškėjas yra žemės sklypo savininkas, pateikiamos nuosavybės ar kitos valdymo teisės dokumentų kopijos (pvz.: VĮ Registrų centro Nekilnojamojo turto registro išrašai arba kiti teisėti dokumentai).</a:t>
            </a:r>
          </a:p>
          <a:p>
            <a:pPr marL="0" indent="0">
              <a:buNone/>
            </a:pPr>
            <a:r>
              <a:rPr lang="lt-LT" dirty="0"/>
              <a:t>3.2. jei pareiškėjas nėra žemės sklypo savininkas, pateikiamas raštiškas savininko sutikimas vykdyti projekto veiklas atitinkamame sklype.</a:t>
            </a:r>
          </a:p>
          <a:p>
            <a:pPr marL="0" indent="0">
              <a:buNone/>
            </a:pPr>
            <a:r>
              <a:rPr lang="lt-LT" dirty="0"/>
              <a:t>4. jei projektą planuojama įgyvendinti saugomoje teritorijoje, būtina gauti raštišką saugomų teritorijų direkcijos suderinimą dėl projekto veiklų įgyvendinimo</a:t>
            </a:r>
          </a:p>
        </p:txBody>
      </p:sp>
    </p:spTree>
    <p:extLst>
      <p:ext uri="{BB962C8B-B14F-4D97-AF65-F5344CB8AC3E}">
        <p14:creationId xmlns:p14="http://schemas.microsoft.com/office/powerpoint/2010/main" val="3688726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04 – </a:t>
            </a:r>
            <a:r>
              <a:rPr lang="en-US" dirty="0" err="1"/>
              <a:t>svarbu</a:t>
            </a:r>
            <a:r>
              <a:rPr lang="en-US" dirty="0"/>
              <a:t> </a:t>
            </a:r>
            <a:r>
              <a:rPr lang="en-US" dirty="0" err="1"/>
              <a:t>pamin</a:t>
            </a:r>
            <a:r>
              <a:rPr lang="lt-LT" dirty="0" err="1"/>
              <a:t>ėti</a:t>
            </a:r>
            <a:r>
              <a:rPr lang="lt-LT" dirty="0"/>
              <a:t>, kad radavietėse turi būti iškirptos tos vietos kur invazinė rūšis neturi galimybių plisti (vandens telkiniai (išskyrus išdžiūstančius), pastatai, keliai (augalų atveju) turi būti išimti. </a:t>
            </a:r>
          </a:p>
        </p:txBody>
      </p:sp>
    </p:spTree>
    <p:extLst>
      <p:ext uri="{BB962C8B-B14F-4D97-AF65-F5344CB8AC3E}">
        <p14:creationId xmlns:p14="http://schemas.microsoft.com/office/powerpoint/2010/main" val="1234561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lt-LT" sz="1600" dirty="0"/>
              <a:t>1.Titulinis lapas; </a:t>
            </a:r>
          </a:p>
          <a:p>
            <a:r>
              <a:rPr lang="lt-LT" sz="1600" dirty="0"/>
              <a:t>2.Invazinės populiacijos, teritorijos būklės rūšies aprašymas ir įvertinimas; </a:t>
            </a:r>
          </a:p>
          <a:p>
            <a:r>
              <a:rPr lang="lt-LT" sz="1600" dirty="0"/>
              <a:t>3.Tikslai ir uždaviniai;</a:t>
            </a:r>
          </a:p>
          <a:p>
            <a:r>
              <a:rPr lang="lt-LT" sz="1600" dirty="0"/>
              <a:t>4.Priemonių įgyvendinimo planas; </a:t>
            </a:r>
          </a:p>
          <a:p>
            <a:r>
              <a:rPr lang="lt-LT" sz="1600" dirty="0"/>
              <a:t>5.Finansavimo šaltiniai; </a:t>
            </a:r>
          </a:p>
          <a:p>
            <a:r>
              <a:rPr lang="lt-LT" sz="1600" dirty="0"/>
              <a:t>6.Įgyvendinamų priemonių stebėsena ir veiksmų plano tikslinimas;</a:t>
            </a:r>
          </a:p>
          <a:p>
            <a:r>
              <a:rPr lang="lt-LT" sz="1600" dirty="0"/>
              <a:t>7.Brėžiniai ir priedai.</a:t>
            </a:r>
          </a:p>
        </p:txBody>
      </p:sp>
    </p:spTree>
    <p:extLst>
      <p:ext uri="{BB962C8B-B14F-4D97-AF65-F5344CB8AC3E}">
        <p14:creationId xmlns:p14="http://schemas.microsoft.com/office/powerpoint/2010/main" val="752099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77398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03924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56488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>
            <a:extLst>
              <a:ext uri="{FF2B5EF4-FFF2-40B4-BE49-F238E27FC236}">
                <a16:creationId xmlns:a16="http://schemas.microsoft.com/office/drawing/2014/main" id="{1929D939-2DA9-B4C2-7DF9-103D08435EF1}"/>
              </a:ext>
            </a:extLst>
          </p:cNvPr>
          <p:cNvSpPr/>
          <p:nvPr userDrawn="1"/>
        </p:nvSpPr>
        <p:spPr>
          <a:xfrm rot="10800000">
            <a:off x="0" y="1985352"/>
            <a:ext cx="2846328" cy="487264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cubicBezTo>
                  <a:pt x="5903181" y="3603343"/>
                  <a:pt x="3478751" y="902503"/>
                  <a:pt x="0" y="0"/>
                </a:cubicBezTo>
                <a:close/>
              </a:path>
            </a:pathLst>
          </a:custGeom>
          <a:solidFill>
            <a:srgbClr val="3052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DEB13F3-6F6E-61A2-F69D-C6A50D8C4253}"/>
              </a:ext>
            </a:extLst>
          </p:cNvPr>
          <p:cNvSpPr/>
          <p:nvPr userDrawn="1"/>
        </p:nvSpPr>
        <p:spPr>
          <a:xfrm>
            <a:off x="5369522" y="-7433"/>
            <a:ext cx="6906778" cy="690138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lnTo>
                  <a:pt x="4530749" y="6901388"/>
                </a:lnTo>
                <a:cubicBezTo>
                  <a:pt x="4567417" y="2118983"/>
                  <a:pt x="1819634" y="636668"/>
                  <a:pt x="0" y="0"/>
                </a:cubicBezTo>
                <a:close/>
              </a:path>
            </a:pathLst>
          </a:custGeom>
          <a:solidFill>
            <a:srgbClr val="3052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0C2B1F7-10D7-BEC0-E572-79138D4E5E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1249" y="-34934"/>
            <a:ext cx="10176364" cy="6928889"/>
          </a:xfrm>
          <a:custGeom>
            <a:avLst/>
            <a:gdLst>
              <a:gd name="connsiteX0" fmla="*/ 0 w 5630863"/>
              <a:gd name="connsiteY0" fmla="*/ 0 h 6894513"/>
              <a:gd name="connsiteX1" fmla="*/ 5630863 w 5630863"/>
              <a:gd name="connsiteY1" fmla="*/ 0 h 6894513"/>
              <a:gd name="connsiteX2" fmla="*/ 5630863 w 5630863"/>
              <a:gd name="connsiteY2" fmla="*/ 6894513 h 6894513"/>
              <a:gd name="connsiteX3" fmla="*/ 0 w 5630863"/>
              <a:gd name="connsiteY3" fmla="*/ 6894513 h 6894513"/>
              <a:gd name="connsiteX4" fmla="*/ 0 w 5630863"/>
              <a:gd name="connsiteY4" fmla="*/ 0 h 6894513"/>
              <a:gd name="connsiteX0" fmla="*/ 0 w 10106611"/>
              <a:gd name="connsiteY0" fmla="*/ 0 h 6901388"/>
              <a:gd name="connsiteX1" fmla="*/ 5630863 w 10106611"/>
              <a:gd name="connsiteY1" fmla="*/ 0 h 6901388"/>
              <a:gd name="connsiteX2" fmla="*/ 10106611 w 10106611"/>
              <a:gd name="connsiteY2" fmla="*/ 6901388 h 6901388"/>
              <a:gd name="connsiteX3" fmla="*/ 0 w 10106611"/>
              <a:gd name="connsiteY3" fmla="*/ 6894513 h 6901388"/>
              <a:gd name="connsiteX4" fmla="*/ 0 w 10106611"/>
              <a:gd name="connsiteY4" fmla="*/ 0 h 6901388"/>
              <a:gd name="connsiteX0" fmla="*/ 0 w 10107177"/>
              <a:gd name="connsiteY0" fmla="*/ 0 h 6901388"/>
              <a:gd name="connsiteX1" fmla="*/ 5630863 w 10107177"/>
              <a:gd name="connsiteY1" fmla="*/ 0 h 6901388"/>
              <a:gd name="connsiteX2" fmla="*/ 10106611 w 10107177"/>
              <a:gd name="connsiteY2" fmla="*/ 6901388 h 6901388"/>
              <a:gd name="connsiteX3" fmla="*/ 0 w 10107177"/>
              <a:gd name="connsiteY3" fmla="*/ 6894513 h 6901388"/>
              <a:gd name="connsiteX4" fmla="*/ 0 w 10107177"/>
              <a:gd name="connsiteY4" fmla="*/ 0 h 6901388"/>
              <a:gd name="connsiteX0" fmla="*/ 0 w 10107705"/>
              <a:gd name="connsiteY0" fmla="*/ 0 h 6901388"/>
              <a:gd name="connsiteX1" fmla="*/ 5630863 w 10107705"/>
              <a:gd name="connsiteY1" fmla="*/ 0 h 6901388"/>
              <a:gd name="connsiteX2" fmla="*/ 10106611 w 10107705"/>
              <a:gd name="connsiteY2" fmla="*/ 6901388 h 6901388"/>
              <a:gd name="connsiteX3" fmla="*/ 0 w 10107705"/>
              <a:gd name="connsiteY3" fmla="*/ 6894513 h 6901388"/>
              <a:gd name="connsiteX4" fmla="*/ 0 w 10107705"/>
              <a:gd name="connsiteY4" fmla="*/ 0 h 6901388"/>
              <a:gd name="connsiteX0" fmla="*/ 0 w 10162669"/>
              <a:gd name="connsiteY0" fmla="*/ 0 h 6901388"/>
              <a:gd name="connsiteX1" fmla="*/ 5630863 w 10162669"/>
              <a:gd name="connsiteY1" fmla="*/ 0 h 6901388"/>
              <a:gd name="connsiteX2" fmla="*/ 10161612 w 10162669"/>
              <a:gd name="connsiteY2" fmla="*/ 6901388 h 6901388"/>
              <a:gd name="connsiteX3" fmla="*/ 0 w 10162669"/>
              <a:gd name="connsiteY3" fmla="*/ 6894513 h 6901388"/>
              <a:gd name="connsiteX4" fmla="*/ 0 w 10162669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0 w 10162982"/>
              <a:gd name="connsiteY3" fmla="*/ 6894513 h 6901388"/>
              <a:gd name="connsiteX4" fmla="*/ 0 w 10162982"/>
              <a:gd name="connsiteY4" fmla="*/ 0 h 6901388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456933 w 10619915"/>
              <a:gd name="connsiteY0" fmla="*/ 0 h 6908263"/>
              <a:gd name="connsiteX1" fmla="*/ 6087796 w 10619915"/>
              <a:gd name="connsiteY1" fmla="*/ 0 h 6908263"/>
              <a:gd name="connsiteX2" fmla="*/ 10618545 w 10619915"/>
              <a:gd name="connsiteY2" fmla="*/ 6901388 h 6908263"/>
              <a:gd name="connsiteX3" fmla="*/ 2746371 w 10619915"/>
              <a:gd name="connsiteY3" fmla="*/ 6908263 h 6908263"/>
              <a:gd name="connsiteX4" fmla="*/ 601312 w 10619915"/>
              <a:gd name="connsiteY4" fmla="*/ 2475626 h 6908263"/>
              <a:gd name="connsiteX5" fmla="*/ 456933 w 10619915"/>
              <a:gd name="connsiteY5" fmla="*/ 0 h 6908263"/>
              <a:gd name="connsiteX0" fmla="*/ 368826 w 10531808"/>
              <a:gd name="connsiteY0" fmla="*/ 0 h 6908263"/>
              <a:gd name="connsiteX1" fmla="*/ 5999689 w 10531808"/>
              <a:gd name="connsiteY1" fmla="*/ 0 h 6908263"/>
              <a:gd name="connsiteX2" fmla="*/ 10530438 w 10531808"/>
              <a:gd name="connsiteY2" fmla="*/ 6901388 h 6908263"/>
              <a:gd name="connsiteX3" fmla="*/ 2658264 w 10531808"/>
              <a:gd name="connsiteY3" fmla="*/ 6908263 h 6908263"/>
              <a:gd name="connsiteX4" fmla="*/ 513205 w 10531808"/>
              <a:gd name="connsiteY4" fmla="*/ 2475626 h 6908263"/>
              <a:gd name="connsiteX5" fmla="*/ 368826 w 10531808"/>
              <a:gd name="connsiteY5" fmla="*/ 0 h 6908263"/>
              <a:gd name="connsiteX0" fmla="*/ 206 w 10163188"/>
              <a:gd name="connsiteY0" fmla="*/ 0 h 6908263"/>
              <a:gd name="connsiteX1" fmla="*/ 5631069 w 10163188"/>
              <a:gd name="connsiteY1" fmla="*/ 0 h 6908263"/>
              <a:gd name="connsiteX2" fmla="*/ 10161818 w 10163188"/>
              <a:gd name="connsiteY2" fmla="*/ 6901388 h 6908263"/>
              <a:gd name="connsiteX3" fmla="*/ 2289644 w 10163188"/>
              <a:gd name="connsiteY3" fmla="*/ 6908263 h 6908263"/>
              <a:gd name="connsiteX4" fmla="*/ 144585 w 10163188"/>
              <a:gd name="connsiteY4" fmla="*/ 2475626 h 6908263"/>
              <a:gd name="connsiteX5" fmla="*/ 206 w 10163188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22771 w 10185753"/>
              <a:gd name="connsiteY0" fmla="*/ 0 h 6908263"/>
              <a:gd name="connsiteX1" fmla="*/ 5653634 w 10185753"/>
              <a:gd name="connsiteY1" fmla="*/ 0 h 6908263"/>
              <a:gd name="connsiteX2" fmla="*/ 10184383 w 10185753"/>
              <a:gd name="connsiteY2" fmla="*/ 6901388 h 6908263"/>
              <a:gd name="connsiteX3" fmla="*/ 2312209 w 10185753"/>
              <a:gd name="connsiteY3" fmla="*/ 6908263 h 6908263"/>
              <a:gd name="connsiteX4" fmla="*/ 9021 w 10185753"/>
              <a:gd name="connsiteY4" fmla="*/ 2503127 h 6908263"/>
              <a:gd name="connsiteX5" fmla="*/ 22771 w 10185753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15138"/>
              <a:gd name="connsiteX1" fmla="*/ 5644613 w 10176732"/>
              <a:gd name="connsiteY1" fmla="*/ 0 h 6915138"/>
              <a:gd name="connsiteX2" fmla="*/ 10175362 w 10176732"/>
              <a:gd name="connsiteY2" fmla="*/ 6901388 h 6915138"/>
              <a:gd name="connsiteX3" fmla="*/ 2000680 w 10176732"/>
              <a:gd name="connsiteY3" fmla="*/ 6915138 h 6915138"/>
              <a:gd name="connsiteX4" fmla="*/ 0 w 10176732"/>
              <a:gd name="connsiteY4" fmla="*/ 2503127 h 6915138"/>
              <a:gd name="connsiteX5" fmla="*/ 13750 w 10176732"/>
              <a:gd name="connsiteY5" fmla="*/ 0 h 6915138"/>
              <a:gd name="connsiteX0" fmla="*/ 858 w 10163840"/>
              <a:gd name="connsiteY0" fmla="*/ 0 h 6915138"/>
              <a:gd name="connsiteX1" fmla="*/ 5631721 w 10163840"/>
              <a:gd name="connsiteY1" fmla="*/ 0 h 6915138"/>
              <a:gd name="connsiteX2" fmla="*/ 10162470 w 10163840"/>
              <a:gd name="connsiteY2" fmla="*/ 6901388 h 6915138"/>
              <a:gd name="connsiteX3" fmla="*/ 1987788 w 10163840"/>
              <a:gd name="connsiteY3" fmla="*/ 6915138 h 6915138"/>
              <a:gd name="connsiteX4" fmla="*/ 858 w 10163840"/>
              <a:gd name="connsiteY4" fmla="*/ 1822483 h 6915138"/>
              <a:gd name="connsiteX5" fmla="*/ 858 w 10163840"/>
              <a:gd name="connsiteY5" fmla="*/ 0 h 6915138"/>
              <a:gd name="connsiteX0" fmla="*/ 6513 w 10169495"/>
              <a:gd name="connsiteY0" fmla="*/ 0 h 6915138"/>
              <a:gd name="connsiteX1" fmla="*/ 5637376 w 10169495"/>
              <a:gd name="connsiteY1" fmla="*/ 0 h 6915138"/>
              <a:gd name="connsiteX2" fmla="*/ 10168125 w 10169495"/>
              <a:gd name="connsiteY2" fmla="*/ 6901388 h 6915138"/>
              <a:gd name="connsiteX3" fmla="*/ 1993443 w 10169495"/>
              <a:gd name="connsiteY3" fmla="*/ 6915138 h 6915138"/>
              <a:gd name="connsiteX4" fmla="*/ 6513 w 10169495"/>
              <a:gd name="connsiteY4" fmla="*/ 1822483 h 6915138"/>
              <a:gd name="connsiteX5" fmla="*/ 6513 w 10169495"/>
              <a:gd name="connsiteY5" fmla="*/ 0 h 6915138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76364"/>
              <a:gd name="connsiteY0" fmla="*/ 0 h 6928889"/>
              <a:gd name="connsiteX1" fmla="*/ 5637376 w 10176364"/>
              <a:gd name="connsiteY1" fmla="*/ 0 h 6928889"/>
              <a:gd name="connsiteX2" fmla="*/ 10175000 w 10176364"/>
              <a:gd name="connsiteY2" fmla="*/ 6928888 h 6928889"/>
              <a:gd name="connsiteX3" fmla="*/ 2742839 w 10176364"/>
              <a:gd name="connsiteY3" fmla="*/ 6928889 h 6928889"/>
              <a:gd name="connsiteX4" fmla="*/ 6513 w 10176364"/>
              <a:gd name="connsiteY4" fmla="*/ 1822483 h 6928889"/>
              <a:gd name="connsiteX5" fmla="*/ 6513 w 10176364"/>
              <a:gd name="connsiteY5" fmla="*/ 0 h 692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76364" h="6928889">
                <a:moveTo>
                  <a:pt x="6513" y="0"/>
                </a:moveTo>
                <a:lnTo>
                  <a:pt x="5637376" y="0"/>
                </a:lnTo>
                <a:cubicBezTo>
                  <a:pt x="8621208" y="939176"/>
                  <a:pt x="10230001" y="3301513"/>
                  <a:pt x="10175000" y="6928888"/>
                </a:cubicBezTo>
                <a:lnTo>
                  <a:pt x="2742839" y="6928889"/>
                </a:lnTo>
                <a:cubicBezTo>
                  <a:pt x="1155802" y="6053758"/>
                  <a:pt x="-10674" y="3970762"/>
                  <a:pt x="6513" y="1822483"/>
                </a:cubicBezTo>
                <a:cubicBezTo>
                  <a:pt x="-3800" y="595479"/>
                  <a:pt x="-376" y="611984"/>
                  <a:pt x="6513" y="0"/>
                </a:cubicBezTo>
                <a:close/>
              </a:path>
            </a:pathLst>
          </a:custGeom>
          <a:solidFill>
            <a:srgbClr val="7FC240"/>
          </a:solidFill>
          <a:effectLst/>
        </p:spPr>
        <p:txBody>
          <a:bodyPr/>
          <a:lstStyle/>
          <a:p>
            <a:endParaRPr lang="en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03DD9-742A-8381-22B8-A7A43F4BC2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8668" y="507379"/>
            <a:ext cx="2158956" cy="137642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98EBBC0-F8ED-2504-224C-221DA98A04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350" y="4005263"/>
            <a:ext cx="9012448" cy="133237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C1B00E1-CBD7-0DE5-2CFA-5BA7FE443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350" y="5583230"/>
            <a:ext cx="9144000" cy="6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968069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9144000" cy="762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90B75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9" y="1567739"/>
            <a:ext cx="10689021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09F602-4300-0A34-6D05-6C98547088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3" y="0"/>
            <a:ext cx="1202811" cy="98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54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9C3F55FA-FAE1-2A91-6103-2670A06350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6469147" y="-14819"/>
            <a:ext cx="5728457" cy="6894513"/>
          </a:xfrm>
          <a:custGeom>
            <a:avLst/>
            <a:gdLst>
              <a:gd name="connsiteX0" fmla="*/ 0 w 5630863"/>
              <a:gd name="connsiteY0" fmla="*/ 0 h 6894513"/>
              <a:gd name="connsiteX1" fmla="*/ 5630863 w 5630863"/>
              <a:gd name="connsiteY1" fmla="*/ 0 h 6894513"/>
              <a:gd name="connsiteX2" fmla="*/ 5630863 w 5630863"/>
              <a:gd name="connsiteY2" fmla="*/ 6894513 h 6894513"/>
              <a:gd name="connsiteX3" fmla="*/ 0 w 5630863"/>
              <a:gd name="connsiteY3" fmla="*/ 6894513 h 6894513"/>
              <a:gd name="connsiteX4" fmla="*/ 0 w 5630863"/>
              <a:gd name="connsiteY4" fmla="*/ 0 h 6894513"/>
              <a:gd name="connsiteX0" fmla="*/ 0 w 10106611"/>
              <a:gd name="connsiteY0" fmla="*/ 0 h 6901388"/>
              <a:gd name="connsiteX1" fmla="*/ 5630863 w 10106611"/>
              <a:gd name="connsiteY1" fmla="*/ 0 h 6901388"/>
              <a:gd name="connsiteX2" fmla="*/ 10106611 w 10106611"/>
              <a:gd name="connsiteY2" fmla="*/ 6901388 h 6901388"/>
              <a:gd name="connsiteX3" fmla="*/ 0 w 10106611"/>
              <a:gd name="connsiteY3" fmla="*/ 6894513 h 6901388"/>
              <a:gd name="connsiteX4" fmla="*/ 0 w 10106611"/>
              <a:gd name="connsiteY4" fmla="*/ 0 h 6901388"/>
              <a:gd name="connsiteX0" fmla="*/ 0 w 10107177"/>
              <a:gd name="connsiteY0" fmla="*/ 0 h 6901388"/>
              <a:gd name="connsiteX1" fmla="*/ 5630863 w 10107177"/>
              <a:gd name="connsiteY1" fmla="*/ 0 h 6901388"/>
              <a:gd name="connsiteX2" fmla="*/ 10106611 w 10107177"/>
              <a:gd name="connsiteY2" fmla="*/ 6901388 h 6901388"/>
              <a:gd name="connsiteX3" fmla="*/ 0 w 10107177"/>
              <a:gd name="connsiteY3" fmla="*/ 6894513 h 6901388"/>
              <a:gd name="connsiteX4" fmla="*/ 0 w 10107177"/>
              <a:gd name="connsiteY4" fmla="*/ 0 h 6901388"/>
              <a:gd name="connsiteX0" fmla="*/ 0 w 10107705"/>
              <a:gd name="connsiteY0" fmla="*/ 0 h 6901388"/>
              <a:gd name="connsiteX1" fmla="*/ 5630863 w 10107705"/>
              <a:gd name="connsiteY1" fmla="*/ 0 h 6901388"/>
              <a:gd name="connsiteX2" fmla="*/ 10106611 w 10107705"/>
              <a:gd name="connsiteY2" fmla="*/ 6901388 h 6901388"/>
              <a:gd name="connsiteX3" fmla="*/ 0 w 10107705"/>
              <a:gd name="connsiteY3" fmla="*/ 6894513 h 6901388"/>
              <a:gd name="connsiteX4" fmla="*/ 0 w 10107705"/>
              <a:gd name="connsiteY4" fmla="*/ 0 h 6901388"/>
              <a:gd name="connsiteX0" fmla="*/ 0 w 10162669"/>
              <a:gd name="connsiteY0" fmla="*/ 0 h 6901388"/>
              <a:gd name="connsiteX1" fmla="*/ 5630863 w 10162669"/>
              <a:gd name="connsiteY1" fmla="*/ 0 h 6901388"/>
              <a:gd name="connsiteX2" fmla="*/ 10161612 w 10162669"/>
              <a:gd name="connsiteY2" fmla="*/ 6901388 h 6901388"/>
              <a:gd name="connsiteX3" fmla="*/ 0 w 10162669"/>
              <a:gd name="connsiteY3" fmla="*/ 6894513 h 6901388"/>
              <a:gd name="connsiteX4" fmla="*/ 0 w 10162669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0 w 10162982"/>
              <a:gd name="connsiteY3" fmla="*/ 6894513 h 6901388"/>
              <a:gd name="connsiteX4" fmla="*/ 0 w 10162982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4468872 w 10162982"/>
              <a:gd name="connsiteY3" fmla="*/ 6901388 h 6901388"/>
              <a:gd name="connsiteX4" fmla="*/ 0 w 10162982"/>
              <a:gd name="connsiteY4" fmla="*/ 0 h 6901388"/>
              <a:gd name="connsiteX0" fmla="*/ 27501 w 5694110"/>
              <a:gd name="connsiteY0" fmla="*/ 6875 h 6901388"/>
              <a:gd name="connsiteX1" fmla="*/ 1161991 w 5694110"/>
              <a:gd name="connsiteY1" fmla="*/ 0 h 6901388"/>
              <a:gd name="connsiteX2" fmla="*/ 5692740 w 5694110"/>
              <a:gd name="connsiteY2" fmla="*/ 6901388 h 6901388"/>
              <a:gd name="connsiteX3" fmla="*/ 0 w 5694110"/>
              <a:gd name="connsiteY3" fmla="*/ 6901388 h 6901388"/>
              <a:gd name="connsiteX4" fmla="*/ 27501 w 5694110"/>
              <a:gd name="connsiteY4" fmla="*/ 6875 h 6901388"/>
              <a:gd name="connsiteX0" fmla="*/ 0 w 5728486"/>
              <a:gd name="connsiteY0" fmla="*/ 6875 h 6901388"/>
              <a:gd name="connsiteX1" fmla="*/ 1196367 w 5728486"/>
              <a:gd name="connsiteY1" fmla="*/ 0 h 6901388"/>
              <a:gd name="connsiteX2" fmla="*/ 5727116 w 5728486"/>
              <a:gd name="connsiteY2" fmla="*/ 6901388 h 6901388"/>
              <a:gd name="connsiteX3" fmla="*/ 34376 w 5728486"/>
              <a:gd name="connsiteY3" fmla="*/ 6901388 h 6901388"/>
              <a:gd name="connsiteX4" fmla="*/ 0 w 5728486"/>
              <a:gd name="connsiteY4" fmla="*/ 6875 h 6901388"/>
              <a:gd name="connsiteX0" fmla="*/ 0 w 5782305"/>
              <a:gd name="connsiteY0" fmla="*/ 0 h 6894513"/>
              <a:gd name="connsiteX1" fmla="*/ 3245173 w 5782305"/>
              <a:gd name="connsiteY1" fmla="*/ 6876 h 6894513"/>
              <a:gd name="connsiteX2" fmla="*/ 5727116 w 5782305"/>
              <a:gd name="connsiteY2" fmla="*/ 6894513 h 6894513"/>
              <a:gd name="connsiteX3" fmla="*/ 34376 w 5782305"/>
              <a:gd name="connsiteY3" fmla="*/ 6894513 h 6894513"/>
              <a:gd name="connsiteX4" fmla="*/ 0 w 5782305"/>
              <a:gd name="connsiteY4" fmla="*/ 0 h 6894513"/>
              <a:gd name="connsiteX0" fmla="*/ 0 w 5728457"/>
              <a:gd name="connsiteY0" fmla="*/ 0 h 6894513"/>
              <a:gd name="connsiteX1" fmla="*/ 3245173 w 5728457"/>
              <a:gd name="connsiteY1" fmla="*/ 6876 h 6894513"/>
              <a:gd name="connsiteX2" fmla="*/ 5727116 w 5728457"/>
              <a:gd name="connsiteY2" fmla="*/ 6894513 h 6894513"/>
              <a:gd name="connsiteX3" fmla="*/ 34376 w 5728457"/>
              <a:gd name="connsiteY3" fmla="*/ 6894513 h 6894513"/>
              <a:gd name="connsiteX4" fmla="*/ 0 w 5728457"/>
              <a:gd name="connsiteY4" fmla="*/ 0 h 689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8457" h="6894513">
                <a:moveTo>
                  <a:pt x="0" y="0"/>
                </a:moveTo>
                <a:lnTo>
                  <a:pt x="3245173" y="6876"/>
                </a:lnTo>
                <a:cubicBezTo>
                  <a:pt x="4132073" y="939177"/>
                  <a:pt x="5782117" y="3267138"/>
                  <a:pt x="5727116" y="6894513"/>
                </a:cubicBezTo>
                <a:lnTo>
                  <a:pt x="34376" y="6894513"/>
                </a:lnTo>
                <a:lnTo>
                  <a:pt x="0" y="0"/>
                </a:lnTo>
                <a:close/>
              </a:path>
            </a:pathLst>
          </a:custGeom>
          <a:noFill/>
          <a:effectLst>
            <a:outerShdw blurRad="570787" dist="50800" sx="109075" sy="109075" algn="ctr" rotWithShape="0">
              <a:srgbClr val="000000">
                <a:alpha val="36000"/>
              </a:srgbClr>
            </a:outerShdw>
          </a:effectLst>
        </p:spPr>
        <p:txBody>
          <a:bodyPr/>
          <a:lstStyle/>
          <a:p>
            <a:endParaRPr lang="en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5058104" cy="129853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90B75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9" y="2238703"/>
            <a:ext cx="4624552" cy="40417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651736-F879-0B7A-358A-0671E93687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3" y="0"/>
            <a:ext cx="1202811" cy="98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6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9144000" cy="762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90B75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8" y="1559856"/>
            <a:ext cx="3071650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651736-F879-0B7A-358A-0671E93687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3" y="0"/>
            <a:ext cx="1202811" cy="98950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58D44F4-7454-C3F6-F6C3-77F82BB7395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08626" y="1559856"/>
            <a:ext cx="7045173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60167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>
            <a:extLst>
              <a:ext uri="{FF2B5EF4-FFF2-40B4-BE49-F238E27FC236}">
                <a16:creationId xmlns:a16="http://schemas.microsoft.com/office/drawing/2014/main" id="{1929D939-2DA9-B4C2-7DF9-103D08435EF1}"/>
              </a:ext>
            </a:extLst>
          </p:cNvPr>
          <p:cNvSpPr/>
          <p:nvPr userDrawn="1"/>
        </p:nvSpPr>
        <p:spPr>
          <a:xfrm rot="10800000">
            <a:off x="-20625" y="2035056"/>
            <a:ext cx="2846328" cy="487264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cubicBezTo>
                  <a:pt x="5903181" y="3603343"/>
                  <a:pt x="3478751" y="902503"/>
                  <a:pt x="0" y="0"/>
                </a:cubicBezTo>
                <a:close/>
              </a:path>
            </a:pathLst>
          </a:custGeom>
          <a:solidFill>
            <a:srgbClr val="E77F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DEB13F3-6F6E-61A2-F69D-C6A50D8C4253}"/>
              </a:ext>
            </a:extLst>
          </p:cNvPr>
          <p:cNvSpPr/>
          <p:nvPr userDrawn="1"/>
        </p:nvSpPr>
        <p:spPr>
          <a:xfrm>
            <a:off x="5369522" y="-7433"/>
            <a:ext cx="6906778" cy="690138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lnTo>
                  <a:pt x="4530749" y="6901388"/>
                </a:lnTo>
                <a:cubicBezTo>
                  <a:pt x="4567417" y="2118983"/>
                  <a:pt x="1819634" y="636668"/>
                  <a:pt x="0" y="0"/>
                </a:cubicBezTo>
                <a:close/>
              </a:path>
            </a:pathLst>
          </a:custGeom>
          <a:solidFill>
            <a:srgbClr val="E77F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0C2B1F7-10D7-BEC0-E572-79138D4E5E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1249" y="-34934"/>
            <a:ext cx="10176364" cy="6928889"/>
          </a:xfrm>
          <a:custGeom>
            <a:avLst/>
            <a:gdLst>
              <a:gd name="connsiteX0" fmla="*/ 0 w 5630863"/>
              <a:gd name="connsiteY0" fmla="*/ 0 h 6894513"/>
              <a:gd name="connsiteX1" fmla="*/ 5630863 w 5630863"/>
              <a:gd name="connsiteY1" fmla="*/ 0 h 6894513"/>
              <a:gd name="connsiteX2" fmla="*/ 5630863 w 5630863"/>
              <a:gd name="connsiteY2" fmla="*/ 6894513 h 6894513"/>
              <a:gd name="connsiteX3" fmla="*/ 0 w 5630863"/>
              <a:gd name="connsiteY3" fmla="*/ 6894513 h 6894513"/>
              <a:gd name="connsiteX4" fmla="*/ 0 w 5630863"/>
              <a:gd name="connsiteY4" fmla="*/ 0 h 6894513"/>
              <a:gd name="connsiteX0" fmla="*/ 0 w 10106611"/>
              <a:gd name="connsiteY0" fmla="*/ 0 h 6901388"/>
              <a:gd name="connsiteX1" fmla="*/ 5630863 w 10106611"/>
              <a:gd name="connsiteY1" fmla="*/ 0 h 6901388"/>
              <a:gd name="connsiteX2" fmla="*/ 10106611 w 10106611"/>
              <a:gd name="connsiteY2" fmla="*/ 6901388 h 6901388"/>
              <a:gd name="connsiteX3" fmla="*/ 0 w 10106611"/>
              <a:gd name="connsiteY3" fmla="*/ 6894513 h 6901388"/>
              <a:gd name="connsiteX4" fmla="*/ 0 w 10106611"/>
              <a:gd name="connsiteY4" fmla="*/ 0 h 6901388"/>
              <a:gd name="connsiteX0" fmla="*/ 0 w 10107177"/>
              <a:gd name="connsiteY0" fmla="*/ 0 h 6901388"/>
              <a:gd name="connsiteX1" fmla="*/ 5630863 w 10107177"/>
              <a:gd name="connsiteY1" fmla="*/ 0 h 6901388"/>
              <a:gd name="connsiteX2" fmla="*/ 10106611 w 10107177"/>
              <a:gd name="connsiteY2" fmla="*/ 6901388 h 6901388"/>
              <a:gd name="connsiteX3" fmla="*/ 0 w 10107177"/>
              <a:gd name="connsiteY3" fmla="*/ 6894513 h 6901388"/>
              <a:gd name="connsiteX4" fmla="*/ 0 w 10107177"/>
              <a:gd name="connsiteY4" fmla="*/ 0 h 6901388"/>
              <a:gd name="connsiteX0" fmla="*/ 0 w 10107705"/>
              <a:gd name="connsiteY0" fmla="*/ 0 h 6901388"/>
              <a:gd name="connsiteX1" fmla="*/ 5630863 w 10107705"/>
              <a:gd name="connsiteY1" fmla="*/ 0 h 6901388"/>
              <a:gd name="connsiteX2" fmla="*/ 10106611 w 10107705"/>
              <a:gd name="connsiteY2" fmla="*/ 6901388 h 6901388"/>
              <a:gd name="connsiteX3" fmla="*/ 0 w 10107705"/>
              <a:gd name="connsiteY3" fmla="*/ 6894513 h 6901388"/>
              <a:gd name="connsiteX4" fmla="*/ 0 w 10107705"/>
              <a:gd name="connsiteY4" fmla="*/ 0 h 6901388"/>
              <a:gd name="connsiteX0" fmla="*/ 0 w 10162669"/>
              <a:gd name="connsiteY0" fmla="*/ 0 h 6901388"/>
              <a:gd name="connsiteX1" fmla="*/ 5630863 w 10162669"/>
              <a:gd name="connsiteY1" fmla="*/ 0 h 6901388"/>
              <a:gd name="connsiteX2" fmla="*/ 10161612 w 10162669"/>
              <a:gd name="connsiteY2" fmla="*/ 6901388 h 6901388"/>
              <a:gd name="connsiteX3" fmla="*/ 0 w 10162669"/>
              <a:gd name="connsiteY3" fmla="*/ 6894513 h 6901388"/>
              <a:gd name="connsiteX4" fmla="*/ 0 w 10162669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0 w 10162982"/>
              <a:gd name="connsiteY3" fmla="*/ 6894513 h 6901388"/>
              <a:gd name="connsiteX4" fmla="*/ 0 w 10162982"/>
              <a:gd name="connsiteY4" fmla="*/ 0 h 6901388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456933 w 10619915"/>
              <a:gd name="connsiteY0" fmla="*/ 0 h 6908263"/>
              <a:gd name="connsiteX1" fmla="*/ 6087796 w 10619915"/>
              <a:gd name="connsiteY1" fmla="*/ 0 h 6908263"/>
              <a:gd name="connsiteX2" fmla="*/ 10618545 w 10619915"/>
              <a:gd name="connsiteY2" fmla="*/ 6901388 h 6908263"/>
              <a:gd name="connsiteX3" fmla="*/ 2746371 w 10619915"/>
              <a:gd name="connsiteY3" fmla="*/ 6908263 h 6908263"/>
              <a:gd name="connsiteX4" fmla="*/ 601312 w 10619915"/>
              <a:gd name="connsiteY4" fmla="*/ 2475626 h 6908263"/>
              <a:gd name="connsiteX5" fmla="*/ 456933 w 10619915"/>
              <a:gd name="connsiteY5" fmla="*/ 0 h 6908263"/>
              <a:gd name="connsiteX0" fmla="*/ 368826 w 10531808"/>
              <a:gd name="connsiteY0" fmla="*/ 0 h 6908263"/>
              <a:gd name="connsiteX1" fmla="*/ 5999689 w 10531808"/>
              <a:gd name="connsiteY1" fmla="*/ 0 h 6908263"/>
              <a:gd name="connsiteX2" fmla="*/ 10530438 w 10531808"/>
              <a:gd name="connsiteY2" fmla="*/ 6901388 h 6908263"/>
              <a:gd name="connsiteX3" fmla="*/ 2658264 w 10531808"/>
              <a:gd name="connsiteY3" fmla="*/ 6908263 h 6908263"/>
              <a:gd name="connsiteX4" fmla="*/ 513205 w 10531808"/>
              <a:gd name="connsiteY4" fmla="*/ 2475626 h 6908263"/>
              <a:gd name="connsiteX5" fmla="*/ 368826 w 10531808"/>
              <a:gd name="connsiteY5" fmla="*/ 0 h 6908263"/>
              <a:gd name="connsiteX0" fmla="*/ 206 w 10163188"/>
              <a:gd name="connsiteY0" fmla="*/ 0 h 6908263"/>
              <a:gd name="connsiteX1" fmla="*/ 5631069 w 10163188"/>
              <a:gd name="connsiteY1" fmla="*/ 0 h 6908263"/>
              <a:gd name="connsiteX2" fmla="*/ 10161818 w 10163188"/>
              <a:gd name="connsiteY2" fmla="*/ 6901388 h 6908263"/>
              <a:gd name="connsiteX3" fmla="*/ 2289644 w 10163188"/>
              <a:gd name="connsiteY3" fmla="*/ 6908263 h 6908263"/>
              <a:gd name="connsiteX4" fmla="*/ 144585 w 10163188"/>
              <a:gd name="connsiteY4" fmla="*/ 2475626 h 6908263"/>
              <a:gd name="connsiteX5" fmla="*/ 206 w 10163188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22771 w 10185753"/>
              <a:gd name="connsiteY0" fmla="*/ 0 h 6908263"/>
              <a:gd name="connsiteX1" fmla="*/ 5653634 w 10185753"/>
              <a:gd name="connsiteY1" fmla="*/ 0 h 6908263"/>
              <a:gd name="connsiteX2" fmla="*/ 10184383 w 10185753"/>
              <a:gd name="connsiteY2" fmla="*/ 6901388 h 6908263"/>
              <a:gd name="connsiteX3" fmla="*/ 2312209 w 10185753"/>
              <a:gd name="connsiteY3" fmla="*/ 6908263 h 6908263"/>
              <a:gd name="connsiteX4" fmla="*/ 9021 w 10185753"/>
              <a:gd name="connsiteY4" fmla="*/ 2503127 h 6908263"/>
              <a:gd name="connsiteX5" fmla="*/ 22771 w 10185753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15138"/>
              <a:gd name="connsiteX1" fmla="*/ 5644613 w 10176732"/>
              <a:gd name="connsiteY1" fmla="*/ 0 h 6915138"/>
              <a:gd name="connsiteX2" fmla="*/ 10175362 w 10176732"/>
              <a:gd name="connsiteY2" fmla="*/ 6901388 h 6915138"/>
              <a:gd name="connsiteX3" fmla="*/ 2000680 w 10176732"/>
              <a:gd name="connsiteY3" fmla="*/ 6915138 h 6915138"/>
              <a:gd name="connsiteX4" fmla="*/ 0 w 10176732"/>
              <a:gd name="connsiteY4" fmla="*/ 2503127 h 6915138"/>
              <a:gd name="connsiteX5" fmla="*/ 13750 w 10176732"/>
              <a:gd name="connsiteY5" fmla="*/ 0 h 6915138"/>
              <a:gd name="connsiteX0" fmla="*/ 858 w 10163840"/>
              <a:gd name="connsiteY0" fmla="*/ 0 h 6915138"/>
              <a:gd name="connsiteX1" fmla="*/ 5631721 w 10163840"/>
              <a:gd name="connsiteY1" fmla="*/ 0 h 6915138"/>
              <a:gd name="connsiteX2" fmla="*/ 10162470 w 10163840"/>
              <a:gd name="connsiteY2" fmla="*/ 6901388 h 6915138"/>
              <a:gd name="connsiteX3" fmla="*/ 1987788 w 10163840"/>
              <a:gd name="connsiteY3" fmla="*/ 6915138 h 6915138"/>
              <a:gd name="connsiteX4" fmla="*/ 858 w 10163840"/>
              <a:gd name="connsiteY4" fmla="*/ 1822483 h 6915138"/>
              <a:gd name="connsiteX5" fmla="*/ 858 w 10163840"/>
              <a:gd name="connsiteY5" fmla="*/ 0 h 6915138"/>
              <a:gd name="connsiteX0" fmla="*/ 6513 w 10169495"/>
              <a:gd name="connsiteY0" fmla="*/ 0 h 6915138"/>
              <a:gd name="connsiteX1" fmla="*/ 5637376 w 10169495"/>
              <a:gd name="connsiteY1" fmla="*/ 0 h 6915138"/>
              <a:gd name="connsiteX2" fmla="*/ 10168125 w 10169495"/>
              <a:gd name="connsiteY2" fmla="*/ 6901388 h 6915138"/>
              <a:gd name="connsiteX3" fmla="*/ 1993443 w 10169495"/>
              <a:gd name="connsiteY3" fmla="*/ 6915138 h 6915138"/>
              <a:gd name="connsiteX4" fmla="*/ 6513 w 10169495"/>
              <a:gd name="connsiteY4" fmla="*/ 1822483 h 6915138"/>
              <a:gd name="connsiteX5" fmla="*/ 6513 w 10169495"/>
              <a:gd name="connsiteY5" fmla="*/ 0 h 6915138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76364"/>
              <a:gd name="connsiteY0" fmla="*/ 0 h 6928889"/>
              <a:gd name="connsiteX1" fmla="*/ 5637376 w 10176364"/>
              <a:gd name="connsiteY1" fmla="*/ 0 h 6928889"/>
              <a:gd name="connsiteX2" fmla="*/ 10175000 w 10176364"/>
              <a:gd name="connsiteY2" fmla="*/ 6928888 h 6928889"/>
              <a:gd name="connsiteX3" fmla="*/ 2742839 w 10176364"/>
              <a:gd name="connsiteY3" fmla="*/ 6928889 h 6928889"/>
              <a:gd name="connsiteX4" fmla="*/ 6513 w 10176364"/>
              <a:gd name="connsiteY4" fmla="*/ 1822483 h 6928889"/>
              <a:gd name="connsiteX5" fmla="*/ 6513 w 10176364"/>
              <a:gd name="connsiteY5" fmla="*/ 0 h 692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76364" h="6928889">
                <a:moveTo>
                  <a:pt x="6513" y="0"/>
                </a:moveTo>
                <a:lnTo>
                  <a:pt x="5637376" y="0"/>
                </a:lnTo>
                <a:cubicBezTo>
                  <a:pt x="8621208" y="939176"/>
                  <a:pt x="10230001" y="3301513"/>
                  <a:pt x="10175000" y="6928888"/>
                </a:cubicBezTo>
                <a:lnTo>
                  <a:pt x="2742839" y="6928889"/>
                </a:lnTo>
                <a:cubicBezTo>
                  <a:pt x="1155802" y="6053758"/>
                  <a:pt x="-10674" y="3970762"/>
                  <a:pt x="6513" y="1822483"/>
                </a:cubicBezTo>
                <a:cubicBezTo>
                  <a:pt x="-3800" y="595479"/>
                  <a:pt x="-376" y="611984"/>
                  <a:pt x="6513" y="0"/>
                </a:cubicBezTo>
                <a:close/>
              </a:path>
            </a:pathLst>
          </a:custGeom>
          <a:solidFill>
            <a:srgbClr val="7FC240"/>
          </a:solidFill>
          <a:effectLst/>
        </p:spPr>
        <p:txBody>
          <a:bodyPr/>
          <a:lstStyle/>
          <a:p>
            <a:endParaRPr lang="en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03DD9-742A-8381-22B8-A7A43F4BC2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8668" y="507379"/>
            <a:ext cx="2158956" cy="137642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FFE4C2F-7C9D-8901-742E-13DC1B1DCB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350" y="4005263"/>
            <a:ext cx="9012448" cy="133237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CF02766-8277-3544-06F4-C72438780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350" y="5583230"/>
            <a:ext cx="9144000" cy="6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06986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9144000" cy="762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9" y="1567739"/>
            <a:ext cx="10689021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6728FA-E209-5636-B2DC-C407347E84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3" y="0"/>
            <a:ext cx="1202812" cy="98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56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9C3F55FA-FAE1-2A91-6103-2670A06350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6469147" y="-14819"/>
            <a:ext cx="5728457" cy="6894513"/>
          </a:xfrm>
          <a:custGeom>
            <a:avLst/>
            <a:gdLst>
              <a:gd name="connsiteX0" fmla="*/ 0 w 5630863"/>
              <a:gd name="connsiteY0" fmla="*/ 0 h 6894513"/>
              <a:gd name="connsiteX1" fmla="*/ 5630863 w 5630863"/>
              <a:gd name="connsiteY1" fmla="*/ 0 h 6894513"/>
              <a:gd name="connsiteX2" fmla="*/ 5630863 w 5630863"/>
              <a:gd name="connsiteY2" fmla="*/ 6894513 h 6894513"/>
              <a:gd name="connsiteX3" fmla="*/ 0 w 5630863"/>
              <a:gd name="connsiteY3" fmla="*/ 6894513 h 6894513"/>
              <a:gd name="connsiteX4" fmla="*/ 0 w 5630863"/>
              <a:gd name="connsiteY4" fmla="*/ 0 h 6894513"/>
              <a:gd name="connsiteX0" fmla="*/ 0 w 10106611"/>
              <a:gd name="connsiteY0" fmla="*/ 0 h 6901388"/>
              <a:gd name="connsiteX1" fmla="*/ 5630863 w 10106611"/>
              <a:gd name="connsiteY1" fmla="*/ 0 h 6901388"/>
              <a:gd name="connsiteX2" fmla="*/ 10106611 w 10106611"/>
              <a:gd name="connsiteY2" fmla="*/ 6901388 h 6901388"/>
              <a:gd name="connsiteX3" fmla="*/ 0 w 10106611"/>
              <a:gd name="connsiteY3" fmla="*/ 6894513 h 6901388"/>
              <a:gd name="connsiteX4" fmla="*/ 0 w 10106611"/>
              <a:gd name="connsiteY4" fmla="*/ 0 h 6901388"/>
              <a:gd name="connsiteX0" fmla="*/ 0 w 10107177"/>
              <a:gd name="connsiteY0" fmla="*/ 0 h 6901388"/>
              <a:gd name="connsiteX1" fmla="*/ 5630863 w 10107177"/>
              <a:gd name="connsiteY1" fmla="*/ 0 h 6901388"/>
              <a:gd name="connsiteX2" fmla="*/ 10106611 w 10107177"/>
              <a:gd name="connsiteY2" fmla="*/ 6901388 h 6901388"/>
              <a:gd name="connsiteX3" fmla="*/ 0 w 10107177"/>
              <a:gd name="connsiteY3" fmla="*/ 6894513 h 6901388"/>
              <a:gd name="connsiteX4" fmla="*/ 0 w 10107177"/>
              <a:gd name="connsiteY4" fmla="*/ 0 h 6901388"/>
              <a:gd name="connsiteX0" fmla="*/ 0 w 10107705"/>
              <a:gd name="connsiteY0" fmla="*/ 0 h 6901388"/>
              <a:gd name="connsiteX1" fmla="*/ 5630863 w 10107705"/>
              <a:gd name="connsiteY1" fmla="*/ 0 h 6901388"/>
              <a:gd name="connsiteX2" fmla="*/ 10106611 w 10107705"/>
              <a:gd name="connsiteY2" fmla="*/ 6901388 h 6901388"/>
              <a:gd name="connsiteX3" fmla="*/ 0 w 10107705"/>
              <a:gd name="connsiteY3" fmla="*/ 6894513 h 6901388"/>
              <a:gd name="connsiteX4" fmla="*/ 0 w 10107705"/>
              <a:gd name="connsiteY4" fmla="*/ 0 h 6901388"/>
              <a:gd name="connsiteX0" fmla="*/ 0 w 10162669"/>
              <a:gd name="connsiteY0" fmla="*/ 0 h 6901388"/>
              <a:gd name="connsiteX1" fmla="*/ 5630863 w 10162669"/>
              <a:gd name="connsiteY1" fmla="*/ 0 h 6901388"/>
              <a:gd name="connsiteX2" fmla="*/ 10161612 w 10162669"/>
              <a:gd name="connsiteY2" fmla="*/ 6901388 h 6901388"/>
              <a:gd name="connsiteX3" fmla="*/ 0 w 10162669"/>
              <a:gd name="connsiteY3" fmla="*/ 6894513 h 6901388"/>
              <a:gd name="connsiteX4" fmla="*/ 0 w 10162669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0 w 10162982"/>
              <a:gd name="connsiteY3" fmla="*/ 6894513 h 6901388"/>
              <a:gd name="connsiteX4" fmla="*/ 0 w 10162982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4468872 w 10162982"/>
              <a:gd name="connsiteY3" fmla="*/ 6901388 h 6901388"/>
              <a:gd name="connsiteX4" fmla="*/ 0 w 10162982"/>
              <a:gd name="connsiteY4" fmla="*/ 0 h 6901388"/>
              <a:gd name="connsiteX0" fmla="*/ 27501 w 5694110"/>
              <a:gd name="connsiteY0" fmla="*/ 6875 h 6901388"/>
              <a:gd name="connsiteX1" fmla="*/ 1161991 w 5694110"/>
              <a:gd name="connsiteY1" fmla="*/ 0 h 6901388"/>
              <a:gd name="connsiteX2" fmla="*/ 5692740 w 5694110"/>
              <a:gd name="connsiteY2" fmla="*/ 6901388 h 6901388"/>
              <a:gd name="connsiteX3" fmla="*/ 0 w 5694110"/>
              <a:gd name="connsiteY3" fmla="*/ 6901388 h 6901388"/>
              <a:gd name="connsiteX4" fmla="*/ 27501 w 5694110"/>
              <a:gd name="connsiteY4" fmla="*/ 6875 h 6901388"/>
              <a:gd name="connsiteX0" fmla="*/ 0 w 5728486"/>
              <a:gd name="connsiteY0" fmla="*/ 6875 h 6901388"/>
              <a:gd name="connsiteX1" fmla="*/ 1196367 w 5728486"/>
              <a:gd name="connsiteY1" fmla="*/ 0 h 6901388"/>
              <a:gd name="connsiteX2" fmla="*/ 5727116 w 5728486"/>
              <a:gd name="connsiteY2" fmla="*/ 6901388 h 6901388"/>
              <a:gd name="connsiteX3" fmla="*/ 34376 w 5728486"/>
              <a:gd name="connsiteY3" fmla="*/ 6901388 h 6901388"/>
              <a:gd name="connsiteX4" fmla="*/ 0 w 5728486"/>
              <a:gd name="connsiteY4" fmla="*/ 6875 h 6901388"/>
              <a:gd name="connsiteX0" fmla="*/ 0 w 5782305"/>
              <a:gd name="connsiteY0" fmla="*/ 0 h 6894513"/>
              <a:gd name="connsiteX1" fmla="*/ 3245173 w 5782305"/>
              <a:gd name="connsiteY1" fmla="*/ 6876 h 6894513"/>
              <a:gd name="connsiteX2" fmla="*/ 5727116 w 5782305"/>
              <a:gd name="connsiteY2" fmla="*/ 6894513 h 6894513"/>
              <a:gd name="connsiteX3" fmla="*/ 34376 w 5782305"/>
              <a:gd name="connsiteY3" fmla="*/ 6894513 h 6894513"/>
              <a:gd name="connsiteX4" fmla="*/ 0 w 5782305"/>
              <a:gd name="connsiteY4" fmla="*/ 0 h 6894513"/>
              <a:gd name="connsiteX0" fmla="*/ 0 w 5728457"/>
              <a:gd name="connsiteY0" fmla="*/ 0 h 6894513"/>
              <a:gd name="connsiteX1" fmla="*/ 3245173 w 5728457"/>
              <a:gd name="connsiteY1" fmla="*/ 6876 h 6894513"/>
              <a:gd name="connsiteX2" fmla="*/ 5727116 w 5728457"/>
              <a:gd name="connsiteY2" fmla="*/ 6894513 h 6894513"/>
              <a:gd name="connsiteX3" fmla="*/ 34376 w 5728457"/>
              <a:gd name="connsiteY3" fmla="*/ 6894513 h 6894513"/>
              <a:gd name="connsiteX4" fmla="*/ 0 w 5728457"/>
              <a:gd name="connsiteY4" fmla="*/ 0 h 689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8457" h="6894513">
                <a:moveTo>
                  <a:pt x="0" y="0"/>
                </a:moveTo>
                <a:lnTo>
                  <a:pt x="3245173" y="6876"/>
                </a:lnTo>
                <a:cubicBezTo>
                  <a:pt x="4132073" y="939177"/>
                  <a:pt x="5782117" y="3267138"/>
                  <a:pt x="5727116" y="6894513"/>
                </a:cubicBezTo>
                <a:lnTo>
                  <a:pt x="34376" y="6894513"/>
                </a:lnTo>
                <a:lnTo>
                  <a:pt x="0" y="0"/>
                </a:lnTo>
                <a:close/>
              </a:path>
            </a:pathLst>
          </a:custGeom>
          <a:noFill/>
          <a:effectLst>
            <a:outerShdw blurRad="570787" dist="50800" sx="109075" sy="109075" algn="ctr" rotWithShape="0">
              <a:srgbClr val="000000">
                <a:alpha val="36000"/>
              </a:srgbClr>
            </a:outerShdw>
          </a:effectLst>
        </p:spPr>
        <p:txBody>
          <a:bodyPr/>
          <a:lstStyle/>
          <a:p>
            <a:endParaRPr lang="en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5058104" cy="129853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9" y="2238703"/>
            <a:ext cx="4624552" cy="40417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ED795E-0390-EC3B-EA18-491A7D7CCC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3" y="0"/>
            <a:ext cx="1202812" cy="98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21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9144000" cy="762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8" y="1559856"/>
            <a:ext cx="3071650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58D44F4-7454-C3F6-F6C3-77F82BB7395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08626" y="1559856"/>
            <a:ext cx="7045173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D85A6F-62C3-BDD0-B837-0A57641C67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3" y="0"/>
            <a:ext cx="1202812" cy="98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417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>
            <a:extLst>
              <a:ext uri="{FF2B5EF4-FFF2-40B4-BE49-F238E27FC236}">
                <a16:creationId xmlns:a16="http://schemas.microsoft.com/office/drawing/2014/main" id="{1929D939-2DA9-B4C2-7DF9-103D08435EF1}"/>
              </a:ext>
            </a:extLst>
          </p:cNvPr>
          <p:cNvSpPr/>
          <p:nvPr userDrawn="1"/>
        </p:nvSpPr>
        <p:spPr>
          <a:xfrm rot="10800000">
            <a:off x="-20625" y="2035056"/>
            <a:ext cx="2846328" cy="487264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cubicBezTo>
                  <a:pt x="5903181" y="3603343"/>
                  <a:pt x="3478751" y="902503"/>
                  <a:pt x="0" y="0"/>
                </a:cubicBezTo>
                <a:close/>
              </a:path>
            </a:pathLst>
          </a:custGeom>
          <a:solidFill>
            <a:srgbClr val="3169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DEB13F3-6F6E-61A2-F69D-C6A50D8C4253}"/>
              </a:ext>
            </a:extLst>
          </p:cNvPr>
          <p:cNvSpPr/>
          <p:nvPr userDrawn="1"/>
        </p:nvSpPr>
        <p:spPr>
          <a:xfrm>
            <a:off x="5369522" y="-7433"/>
            <a:ext cx="6906778" cy="690138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lnTo>
                  <a:pt x="4530749" y="6901388"/>
                </a:lnTo>
                <a:cubicBezTo>
                  <a:pt x="4567417" y="2118983"/>
                  <a:pt x="1819634" y="636668"/>
                  <a:pt x="0" y="0"/>
                </a:cubicBezTo>
                <a:close/>
              </a:path>
            </a:pathLst>
          </a:custGeom>
          <a:solidFill>
            <a:srgbClr val="3169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0C2B1F7-10D7-BEC0-E572-79138D4E5E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1249" y="-34934"/>
            <a:ext cx="10176364" cy="6928889"/>
          </a:xfrm>
          <a:custGeom>
            <a:avLst/>
            <a:gdLst>
              <a:gd name="connsiteX0" fmla="*/ 0 w 5630863"/>
              <a:gd name="connsiteY0" fmla="*/ 0 h 6894513"/>
              <a:gd name="connsiteX1" fmla="*/ 5630863 w 5630863"/>
              <a:gd name="connsiteY1" fmla="*/ 0 h 6894513"/>
              <a:gd name="connsiteX2" fmla="*/ 5630863 w 5630863"/>
              <a:gd name="connsiteY2" fmla="*/ 6894513 h 6894513"/>
              <a:gd name="connsiteX3" fmla="*/ 0 w 5630863"/>
              <a:gd name="connsiteY3" fmla="*/ 6894513 h 6894513"/>
              <a:gd name="connsiteX4" fmla="*/ 0 w 5630863"/>
              <a:gd name="connsiteY4" fmla="*/ 0 h 6894513"/>
              <a:gd name="connsiteX0" fmla="*/ 0 w 10106611"/>
              <a:gd name="connsiteY0" fmla="*/ 0 h 6901388"/>
              <a:gd name="connsiteX1" fmla="*/ 5630863 w 10106611"/>
              <a:gd name="connsiteY1" fmla="*/ 0 h 6901388"/>
              <a:gd name="connsiteX2" fmla="*/ 10106611 w 10106611"/>
              <a:gd name="connsiteY2" fmla="*/ 6901388 h 6901388"/>
              <a:gd name="connsiteX3" fmla="*/ 0 w 10106611"/>
              <a:gd name="connsiteY3" fmla="*/ 6894513 h 6901388"/>
              <a:gd name="connsiteX4" fmla="*/ 0 w 10106611"/>
              <a:gd name="connsiteY4" fmla="*/ 0 h 6901388"/>
              <a:gd name="connsiteX0" fmla="*/ 0 w 10107177"/>
              <a:gd name="connsiteY0" fmla="*/ 0 h 6901388"/>
              <a:gd name="connsiteX1" fmla="*/ 5630863 w 10107177"/>
              <a:gd name="connsiteY1" fmla="*/ 0 h 6901388"/>
              <a:gd name="connsiteX2" fmla="*/ 10106611 w 10107177"/>
              <a:gd name="connsiteY2" fmla="*/ 6901388 h 6901388"/>
              <a:gd name="connsiteX3" fmla="*/ 0 w 10107177"/>
              <a:gd name="connsiteY3" fmla="*/ 6894513 h 6901388"/>
              <a:gd name="connsiteX4" fmla="*/ 0 w 10107177"/>
              <a:gd name="connsiteY4" fmla="*/ 0 h 6901388"/>
              <a:gd name="connsiteX0" fmla="*/ 0 w 10107705"/>
              <a:gd name="connsiteY0" fmla="*/ 0 h 6901388"/>
              <a:gd name="connsiteX1" fmla="*/ 5630863 w 10107705"/>
              <a:gd name="connsiteY1" fmla="*/ 0 h 6901388"/>
              <a:gd name="connsiteX2" fmla="*/ 10106611 w 10107705"/>
              <a:gd name="connsiteY2" fmla="*/ 6901388 h 6901388"/>
              <a:gd name="connsiteX3" fmla="*/ 0 w 10107705"/>
              <a:gd name="connsiteY3" fmla="*/ 6894513 h 6901388"/>
              <a:gd name="connsiteX4" fmla="*/ 0 w 10107705"/>
              <a:gd name="connsiteY4" fmla="*/ 0 h 6901388"/>
              <a:gd name="connsiteX0" fmla="*/ 0 w 10162669"/>
              <a:gd name="connsiteY0" fmla="*/ 0 h 6901388"/>
              <a:gd name="connsiteX1" fmla="*/ 5630863 w 10162669"/>
              <a:gd name="connsiteY1" fmla="*/ 0 h 6901388"/>
              <a:gd name="connsiteX2" fmla="*/ 10161612 w 10162669"/>
              <a:gd name="connsiteY2" fmla="*/ 6901388 h 6901388"/>
              <a:gd name="connsiteX3" fmla="*/ 0 w 10162669"/>
              <a:gd name="connsiteY3" fmla="*/ 6894513 h 6901388"/>
              <a:gd name="connsiteX4" fmla="*/ 0 w 10162669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0 w 10162982"/>
              <a:gd name="connsiteY3" fmla="*/ 6894513 h 6901388"/>
              <a:gd name="connsiteX4" fmla="*/ 0 w 10162982"/>
              <a:gd name="connsiteY4" fmla="*/ 0 h 6901388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456933 w 10619915"/>
              <a:gd name="connsiteY0" fmla="*/ 0 h 6908263"/>
              <a:gd name="connsiteX1" fmla="*/ 6087796 w 10619915"/>
              <a:gd name="connsiteY1" fmla="*/ 0 h 6908263"/>
              <a:gd name="connsiteX2" fmla="*/ 10618545 w 10619915"/>
              <a:gd name="connsiteY2" fmla="*/ 6901388 h 6908263"/>
              <a:gd name="connsiteX3" fmla="*/ 2746371 w 10619915"/>
              <a:gd name="connsiteY3" fmla="*/ 6908263 h 6908263"/>
              <a:gd name="connsiteX4" fmla="*/ 601312 w 10619915"/>
              <a:gd name="connsiteY4" fmla="*/ 2475626 h 6908263"/>
              <a:gd name="connsiteX5" fmla="*/ 456933 w 10619915"/>
              <a:gd name="connsiteY5" fmla="*/ 0 h 6908263"/>
              <a:gd name="connsiteX0" fmla="*/ 368826 w 10531808"/>
              <a:gd name="connsiteY0" fmla="*/ 0 h 6908263"/>
              <a:gd name="connsiteX1" fmla="*/ 5999689 w 10531808"/>
              <a:gd name="connsiteY1" fmla="*/ 0 h 6908263"/>
              <a:gd name="connsiteX2" fmla="*/ 10530438 w 10531808"/>
              <a:gd name="connsiteY2" fmla="*/ 6901388 h 6908263"/>
              <a:gd name="connsiteX3" fmla="*/ 2658264 w 10531808"/>
              <a:gd name="connsiteY3" fmla="*/ 6908263 h 6908263"/>
              <a:gd name="connsiteX4" fmla="*/ 513205 w 10531808"/>
              <a:gd name="connsiteY4" fmla="*/ 2475626 h 6908263"/>
              <a:gd name="connsiteX5" fmla="*/ 368826 w 10531808"/>
              <a:gd name="connsiteY5" fmla="*/ 0 h 6908263"/>
              <a:gd name="connsiteX0" fmla="*/ 206 w 10163188"/>
              <a:gd name="connsiteY0" fmla="*/ 0 h 6908263"/>
              <a:gd name="connsiteX1" fmla="*/ 5631069 w 10163188"/>
              <a:gd name="connsiteY1" fmla="*/ 0 h 6908263"/>
              <a:gd name="connsiteX2" fmla="*/ 10161818 w 10163188"/>
              <a:gd name="connsiteY2" fmla="*/ 6901388 h 6908263"/>
              <a:gd name="connsiteX3" fmla="*/ 2289644 w 10163188"/>
              <a:gd name="connsiteY3" fmla="*/ 6908263 h 6908263"/>
              <a:gd name="connsiteX4" fmla="*/ 144585 w 10163188"/>
              <a:gd name="connsiteY4" fmla="*/ 2475626 h 6908263"/>
              <a:gd name="connsiteX5" fmla="*/ 206 w 10163188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22771 w 10185753"/>
              <a:gd name="connsiteY0" fmla="*/ 0 h 6908263"/>
              <a:gd name="connsiteX1" fmla="*/ 5653634 w 10185753"/>
              <a:gd name="connsiteY1" fmla="*/ 0 h 6908263"/>
              <a:gd name="connsiteX2" fmla="*/ 10184383 w 10185753"/>
              <a:gd name="connsiteY2" fmla="*/ 6901388 h 6908263"/>
              <a:gd name="connsiteX3" fmla="*/ 2312209 w 10185753"/>
              <a:gd name="connsiteY3" fmla="*/ 6908263 h 6908263"/>
              <a:gd name="connsiteX4" fmla="*/ 9021 w 10185753"/>
              <a:gd name="connsiteY4" fmla="*/ 2503127 h 6908263"/>
              <a:gd name="connsiteX5" fmla="*/ 22771 w 10185753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15138"/>
              <a:gd name="connsiteX1" fmla="*/ 5644613 w 10176732"/>
              <a:gd name="connsiteY1" fmla="*/ 0 h 6915138"/>
              <a:gd name="connsiteX2" fmla="*/ 10175362 w 10176732"/>
              <a:gd name="connsiteY2" fmla="*/ 6901388 h 6915138"/>
              <a:gd name="connsiteX3" fmla="*/ 2000680 w 10176732"/>
              <a:gd name="connsiteY3" fmla="*/ 6915138 h 6915138"/>
              <a:gd name="connsiteX4" fmla="*/ 0 w 10176732"/>
              <a:gd name="connsiteY4" fmla="*/ 2503127 h 6915138"/>
              <a:gd name="connsiteX5" fmla="*/ 13750 w 10176732"/>
              <a:gd name="connsiteY5" fmla="*/ 0 h 6915138"/>
              <a:gd name="connsiteX0" fmla="*/ 858 w 10163840"/>
              <a:gd name="connsiteY0" fmla="*/ 0 h 6915138"/>
              <a:gd name="connsiteX1" fmla="*/ 5631721 w 10163840"/>
              <a:gd name="connsiteY1" fmla="*/ 0 h 6915138"/>
              <a:gd name="connsiteX2" fmla="*/ 10162470 w 10163840"/>
              <a:gd name="connsiteY2" fmla="*/ 6901388 h 6915138"/>
              <a:gd name="connsiteX3" fmla="*/ 1987788 w 10163840"/>
              <a:gd name="connsiteY3" fmla="*/ 6915138 h 6915138"/>
              <a:gd name="connsiteX4" fmla="*/ 858 w 10163840"/>
              <a:gd name="connsiteY4" fmla="*/ 1822483 h 6915138"/>
              <a:gd name="connsiteX5" fmla="*/ 858 w 10163840"/>
              <a:gd name="connsiteY5" fmla="*/ 0 h 6915138"/>
              <a:gd name="connsiteX0" fmla="*/ 6513 w 10169495"/>
              <a:gd name="connsiteY0" fmla="*/ 0 h 6915138"/>
              <a:gd name="connsiteX1" fmla="*/ 5637376 w 10169495"/>
              <a:gd name="connsiteY1" fmla="*/ 0 h 6915138"/>
              <a:gd name="connsiteX2" fmla="*/ 10168125 w 10169495"/>
              <a:gd name="connsiteY2" fmla="*/ 6901388 h 6915138"/>
              <a:gd name="connsiteX3" fmla="*/ 1993443 w 10169495"/>
              <a:gd name="connsiteY3" fmla="*/ 6915138 h 6915138"/>
              <a:gd name="connsiteX4" fmla="*/ 6513 w 10169495"/>
              <a:gd name="connsiteY4" fmla="*/ 1822483 h 6915138"/>
              <a:gd name="connsiteX5" fmla="*/ 6513 w 10169495"/>
              <a:gd name="connsiteY5" fmla="*/ 0 h 6915138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76364"/>
              <a:gd name="connsiteY0" fmla="*/ 0 h 6928889"/>
              <a:gd name="connsiteX1" fmla="*/ 5637376 w 10176364"/>
              <a:gd name="connsiteY1" fmla="*/ 0 h 6928889"/>
              <a:gd name="connsiteX2" fmla="*/ 10175000 w 10176364"/>
              <a:gd name="connsiteY2" fmla="*/ 6928888 h 6928889"/>
              <a:gd name="connsiteX3" fmla="*/ 2742839 w 10176364"/>
              <a:gd name="connsiteY3" fmla="*/ 6928889 h 6928889"/>
              <a:gd name="connsiteX4" fmla="*/ 6513 w 10176364"/>
              <a:gd name="connsiteY4" fmla="*/ 1822483 h 6928889"/>
              <a:gd name="connsiteX5" fmla="*/ 6513 w 10176364"/>
              <a:gd name="connsiteY5" fmla="*/ 0 h 692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76364" h="6928889">
                <a:moveTo>
                  <a:pt x="6513" y="0"/>
                </a:moveTo>
                <a:lnTo>
                  <a:pt x="5637376" y="0"/>
                </a:lnTo>
                <a:cubicBezTo>
                  <a:pt x="8621208" y="939176"/>
                  <a:pt x="10230001" y="3301513"/>
                  <a:pt x="10175000" y="6928888"/>
                </a:cubicBezTo>
                <a:lnTo>
                  <a:pt x="2742839" y="6928889"/>
                </a:lnTo>
                <a:cubicBezTo>
                  <a:pt x="1155802" y="6053758"/>
                  <a:pt x="-10674" y="3970762"/>
                  <a:pt x="6513" y="1822483"/>
                </a:cubicBezTo>
                <a:cubicBezTo>
                  <a:pt x="-3800" y="595479"/>
                  <a:pt x="-376" y="611984"/>
                  <a:pt x="6513" y="0"/>
                </a:cubicBezTo>
                <a:close/>
              </a:path>
            </a:pathLst>
          </a:custGeom>
          <a:solidFill>
            <a:srgbClr val="7FC240"/>
          </a:solidFill>
          <a:effectLst/>
        </p:spPr>
        <p:txBody>
          <a:bodyPr/>
          <a:lstStyle/>
          <a:p>
            <a:endParaRPr lang="en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03DD9-742A-8381-22B8-A7A43F4BC2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8668" y="507379"/>
            <a:ext cx="2158956" cy="137642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7ECE972-0F58-F328-3F96-A2573A42D9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350" y="4005263"/>
            <a:ext cx="9012448" cy="133237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4C530C2A-DF7E-33A3-82CA-8B7ADA6075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350" y="5583230"/>
            <a:ext cx="9144000" cy="6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23359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9144000" cy="762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9" y="1567739"/>
            <a:ext cx="10689021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6B64B7-7616-9CEC-8CD4-C6C4B6675C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3" y="0"/>
            <a:ext cx="1202813" cy="98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9C3F55FA-FAE1-2A91-6103-2670A06350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6469147" y="-14819"/>
            <a:ext cx="5728457" cy="6894513"/>
          </a:xfrm>
          <a:custGeom>
            <a:avLst/>
            <a:gdLst>
              <a:gd name="connsiteX0" fmla="*/ 0 w 5630863"/>
              <a:gd name="connsiteY0" fmla="*/ 0 h 6894513"/>
              <a:gd name="connsiteX1" fmla="*/ 5630863 w 5630863"/>
              <a:gd name="connsiteY1" fmla="*/ 0 h 6894513"/>
              <a:gd name="connsiteX2" fmla="*/ 5630863 w 5630863"/>
              <a:gd name="connsiteY2" fmla="*/ 6894513 h 6894513"/>
              <a:gd name="connsiteX3" fmla="*/ 0 w 5630863"/>
              <a:gd name="connsiteY3" fmla="*/ 6894513 h 6894513"/>
              <a:gd name="connsiteX4" fmla="*/ 0 w 5630863"/>
              <a:gd name="connsiteY4" fmla="*/ 0 h 6894513"/>
              <a:gd name="connsiteX0" fmla="*/ 0 w 10106611"/>
              <a:gd name="connsiteY0" fmla="*/ 0 h 6901388"/>
              <a:gd name="connsiteX1" fmla="*/ 5630863 w 10106611"/>
              <a:gd name="connsiteY1" fmla="*/ 0 h 6901388"/>
              <a:gd name="connsiteX2" fmla="*/ 10106611 w 10106611"/>
              <a:gd name="connsiteY2" fmla="*/ 6901388 h 6901388"/>
              <a:gd name="connsiteX3" fmla="*/ 0 w 10106611"/>
              <a:gd name="connsiteY3" fmla="*/ 6894513 h 6901388"/>
              <a:gd name="connsiteX4" fmla="*/ 0 w 10106611"/>
              <a:gd name="connsiteY4" fmla="*/ 0 h 6901388"/>
              <a:gd name="connsiteX0" fmla="*/ 0 w 10107177"/>
              <a:gd name="connsiteY0" fmla="*/ 0 h 6901388"/>
              <a:gd name="connsiteX1" fmla="*/ 5630863 w 10107177"/>
              <a:gd name="connsiteY1" fmla="*/ 0 h 6901388"/>
              <a:gd name="connsiteX2" fmla="*/ 10106611 w 10107177"/>
              <a:gd name="connsiteY2" fmla="*/ 6901388 h 6901388"/>
              <a:gd name="connsiteX3" fmla="*/ 0 w 10107177"/>
              <a:gd name="connsiteY3" fmla="*/ 6894513 h 6901388"/>
              <a:gd name="connsiteX4" fmla="*/ 0 w 10107177"/>
              <a:gd name="connsiteY4" fmla="*/ 0 h 6901388"/>
              <a:gd name="connsiteX0" fmla="*/ 0 w 10107705"/>
              <a:gd name="connsiteY0" fmla="*/ 0 h 6901388"/>
              <a:gd name="connsiteX1" fmla="*/ 5630863 w 10107705"/>
              <a:gd name="connsiteY1" fmla="*/ 0 h 6901388"/>
              <a:gd name="connsiteX2" fmla="*/ 10106611 w 10107705"/>
              <a:gd name="connsiteY2" fmla="*/ 6901388 h 6901388"/>
              <a:gd name="connsiteX3" fmla="*/ 0 w 10107705"/>
              <a:gd name="connsiteY3" fmla="*/ 6894513 h 6901388"/>
              <a:gd name="connsiteX4" fmla="*/ 0 w 10107705"/>
              <a:gd name="connsiteY4" fmla="*/ 0 h 6901388"/>
              <a:gd name="connsiteX0" fmla="*/ 0 w 10162669"/>
              <a:gd name="connsiteY0" fmla="*/ 0 h 6901388"/>
              <a:gd name="connsiteX1" fmla="*/ 5630863 w 10162669"/>
              <a:gd name="connsiteY1" fmla="*/ 0 h 6901388"/>
              <a:gd name="connsiteX2" fmla="*/ 10161612 w 10162669"/>
              <a:gd name="connsiteY2" fmla="*/ 6901388 h 6901388"/>
              <a:gd name="connsiteX3" fmla="*/ 0 w 10162669"/>
              <a:gd name="connsiteY3" fmla="*/ 6894513 h 6901388"/>
              <a:gd name="connsiteX4" fmla="*/ 0 w 10162669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0 w 10162982"/>
              <a:gd name="connsiteY3" fmla="*/ 6894513 h 6901388"/>
              <a:gd name="connsiteX4" fmla="*/ 0 w 10162982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4468872 w 10162982"/>
              <a:gd name="connsiteY3" fmla="*/ 6901388 h 6901388"/>
              <a:gd name="connsiteX4" fmla="*/ 0 w 10162982"/>
              <a:gd name="connsiteY4" fmla="*/ 0 h 6901388"/>
              <a:gd name="connsiteX0" fmla="*/ 27501 w 5694110"/>
              <a:gd name="connsiteY0" fmla="*/ 6875 h 6901388"/>
              <a:gd name="connsiteX1" fmla="*/ 1161991 w 5694110"/>
              <a:gd name="connsiteY1" fmla="*/ 0 h 6901388"/>
              <a:gd name="connsiteX2" fmla="*/ 5692740 w 5694110"/>
              <a:gd name="connsiteY2" fmla="*/ 6901388 h 6901388"/>
              <a:gd name="connsiteX3" fmla="*/ 0 w 5694110"/>
              <a:gd name="connsiteY3" fmla="*/ 6901388 h 6901388"/>
              <a:gd name="connsiteX4" fmla="*/ 27501 w 5694110"/>
              <a:gd name="connsiteY4" fmla="*/ 6875 h 6901388"/>
              <a:gd name="connsiteX0" fmla="*/ 0 w 5728486"/>
              <a:gd name="connsiteY0" fmla="*/ 6875 h 6901388"/>
              <a:gd name="connsiteX1" fmla="*/ 1196367 w 5728486"/>
              <a:gd name="connsiteY1" fmla="*/ 0 h 6901388"/>
              <a:gd name="connsiteX2" fmla="*/ 5727116 w 5728486"/>
              <a:gd name="connsiteY2" fmla="*/ 6901388 h 6901388"/>
              <a:gd name="connsiteX3" fmla="*/ 34376 w 5728486"/>
              <a:gd name="connsiteY3" fmla="*/ 6901388 h 6901388"/>
              <a:gd name="connsiteX4" fmla="*/ 0 w 5728486"/>
              <a:gd name="connsiteY4" fmla="*/ 6875 h 6901388"/>
              <a:gd name="connsiteX0" fmla="*/ 0 w 5782305"/>
              <a:gd name="connsiteY0" fmla="*/ 0 h 6894513"/>
              <a:gd name="connsiteX1" fmla="*/ 3245173 w 5782305"/>
              <a:gd name="connsiteY1" fmla="*/ 6876 h 6894513"/>
              <a:gd name="connsiteX2" fmla="*/ 5727116 w 5782305"/>
              <a:gd name="connsiteY2" fmla="*/ 6894513 h 6894513"/>
              <a:gd name="connsiteX3" fmla="*/ 34376 w 5782305"/>
              <a:gd name="connsiteY3" fmla="*/ 6894513 h 6894513"/>
              <a:gd name="connsiteX4" fmla="*/ 0 w 5782305"/>
              <a:gd name="connsiteY4" fmla="*/ 0 h 6894513"/>
              <a:gd name="connsiteX0" fmla="*/ 0 w 5728457"/>
              <a:gd name="connsiteY0" fmla="*/ 0 h 6894513"/>
              <a:gd name="connsiteX1" fmla="*/ 3245173 w 5728457"/>
              <a:gd name="connsiteY1" fmla="*/ 6876 h 6894513"/>
              <a:gd name="connsiteX2" fmla="*/ 5727116 w 5728457"/>
              <a:gd name="connsiteY2" fmla="*/ 6894513 h 6894513"/>
              <a:gd name="connsiteX3" fmla="*/ 34376 w 5728457"/>
              <a:gd name="connsiteY3" fmla="*/ 6894513 h 6894513"/>
              <a:gd name="connsiteX4" fmla="*/ 0 w 5728457"/>
              <a:gd name="connsiteY4" fmla="*/ 0 h 689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8457" h="6894513">
                <a:moveTo>
                  <a:pt x="0" y="0"/>
                </a:moveTo>
                <a:lnTo>
                  <a:pt x="3245173" y="6876"/>
                </a:lnTo>
                <a:cubicBezTo>
                  <a:pt x="4132073" y="939177"/>
                  <a:pt x="5782117" y="3267138"/>
                  <a:pt x="5727116" y="6894513"/>
                </a:cubicBezTo>
                <a:lnTo>
                  <a:pt x="34376" y="6894513"/>
                </a:lnTo>
                <a:lnTo>
                  <a:pt x="0" y="0"/>
                </a:lnTo>
                <a:close/>
              </a:path>
            </a:pathLst>
          </a:custGeom>
          <a:noFill/>
          <a:effectLst>
            <a:outerShdw blurRad="570787" dist="50800" sx="109075" sy="109075" algn="ctr" rotWithShape="0">
              <a:srgbClr val="000000">
                <a:alpha val="36000"/>
              </a:srgbClr>
            </a:outerShdw>
          </a:effectLst>
        </p:spPr>
        <p:txBody>
          <a:bodyPr/>
          <a:lstStyle/>
          <a:p>
            <a:endParaRPr lang="en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5058104" cy="129853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9" y="2238703"/>
            <a:ext cx="4624552" cy="40417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50652-8CEA-AF53-B656-A69DA52253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67605" y="-14819"/>
            <a:ext cx="1202813" cy="98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69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9144000" cy="762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8" y="1559856"/>
            <a:ext cx="3071650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58D44F4-7454-C3F6-F6C3-77F82BB7395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08626" y="1559856"/>
            <a:ext cx="7045173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7A6501-0B11-660B-1460-CD6DE0D356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3" y="0"/>
            <a:ext cx="1202813" cy="98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22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>
            <a:extLst>
              <a:ext uri="{FF2B5EF4-FFF2-40B4-BE49-F238E27FC236}">
                <a16:creationId xmlns:a16="http://schemas.microsoft.com/office/drawing/2014/main" id="{1929D939-2DA9-B4C2-7DF9-103D08435EF1}"/>
              </a:ext>
            </a:extLst>
          </p:cNvPr>
          <p:cNvSpPr/>
          <p:nvPr userDrawn="1"/>
        </p:nvSpPr>
        <p:spPr>
          <a:xfrm rot="10800000">
            <a:off x="-20625" y="2035056"/>
            <a:ext cx="2846328" cy="487264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cubicBezTo>
                  <a:pt x="5903181" y="3603343"/>
                  <a:pt x="3478751" y="902503"/>
                  <a:pt x="0" y="0"/>
                </a:cubicBezTo>
                <a:close/>
              </a:path>
            </a:pathLst>
          </a:custGeom>
          <a:solidFill>
            <a:srgbClr val="1F88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DEB13F3-6F6E-61A2-F69D-C6A50D8C4253}"/>
              </a:ext>
            </a:extLst>
          </p:cNvPr>
          <p:cNvSpPr/>
          <p:nvPr userDrawn="1"/>
        </p:nvSpPr>
        <p:spPr>
          <a:xfrm>
            <a:off x="5369522" y="-7433"/>
            <a:ext cx="6906778" cy="690138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lnTo>
                  <a:pt x="4530749" y="6901388"/>
                </a:lnTo>
                <a:cubicBezTo>
                  <a:pt x="4567417" y="2118983"/>
                  <a:pt x="1819634" y="636668"/>
                  <a:pt x="0" y="0"/>
                </a:cubicBezTo>
                <a:close/>
              </a:path>
            </a:pathLst>
          </a:custGeom>
          <a:solidFill>
            <a:srgbClr val="1F88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0C2B1F7-10D7-BEC0-E572-79138D4E5E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1249" y="-34934"/>
            <a:ext cx="10176364" cy="6928889"/>
          </a:xfrm>
          <a:custGeom>
            <a:avLst/>
            <a:gdLst>
              <a:gd name="connsiteX0" fmla="*/ 0 w 5630863"/>
              <a:gd name="connsiteY0" fmla="*/ 0 h 6894513"/>
              <a:gd name="connsiteX1" fmla="*/ 5630863 w 5630863"/>
              <a:gd name="connsiteY1" fmla="*/ 0 h 6894513"/>
              <a:gd name="connsiteX2" fmla="*/ 5630863 w 5630863"/>
              <a:gd name="connsiteY2" fmla="*/ 6894513 h 6894513"/>
              <a:gd name="connsiteX3" fmla="*/ 0 w 5630863"/>
              <a:gd name="connsiteY3" fmla="*/ 6894513 h 6894513"/>
              <a:gd name="connsiteX4" fmla="*/ 0 w 5630863"/>
              <a:gd name="connsiteY4" fmla="*/ 0 h 6894513"/>
              <a:gd name="connsiteX0" fmla="*/ 0 w 10106611"/>
              <a:gd name="connsiteY0" fmla="*/ 0 h 6901388"/>
              <a:gd name="connsiteX1" fmla="*/ 5630863 w 10106611"/>
              <a:gd name="connsiteY1" fmla="*/ 0 h 6901388"/>
              <a:gd name="connsiteX2" fmla="*/ 10106611 w 10106611"/>
              <a:gd name="connsiteY2" fmla="*/ 6901388 h 6901388"/>
              <a:gd name="connsiteX3" fmla="*/ 0 w 10106611"/>
              <a:gd name="connsiteY3" fmla="*/ 6894513 h 6901388"/>
              <a:gd name="connsiteX4" fmla="*/ 0 w 10106611"/>
              <a:gd name="connsiteY4" fmla="*/ 0 h 6901388"/>
              <a:gd name="connsiteX0" fmla="*/ 0 w 10107177"/>
              <a:gd name="connsiteY0" fmla="*/ 0 h 6901388"/>
              <a:gd name="connsiteX1" fmla="*/ 5630863 w 10107177"/>
              <a:gd name="connsiteY1" fmla="*/ 0 h 6901388"/>
              <a:gd name="connsiteX2" fmla="*/ 10106611 w 10107177"/>
              <a:gd name="connsiteY2" fmla="*/ 6901388 h 6901388"/>
              <a:gd name="connsiteX3" fmla="*/ 0 w 10107177"/>
              <a:gd name="connsiteY3" fmla="*/ 6894513 h 6901388"/>
              <a:gd name="connsiteX4" fmla="*/ 0 w 10107177"/>
              <a:gd name="connsiteY4" fmla="*/ 0 h 6901388"/>
              <a:gd name="connsiteX0" fmla="*/ 0 w 10107705"/>
              <a:gd name="connsiteY0" fmla="*/ 0 h 6901388"/>
              <a:gd name="connsiteX1" fmla="*/ 5630863 w 10107705"/>
              <a:gd name="connsiteY1" fmla="*/ 0 h 6901388"/>
              <a:gd name="connsiteX2" fmla="*/ 10106611 w 10107705"/>
              <a:gd name="connsiteY2" fmla="*/ 6901388 h 6901388"/>
              <a:gd name="connsiteX3" fmla="*/ 0 w 10107705"/>
              <a:gd name="connsiteY3" fmla="*/ 6894513 h 6901388"/>
              <a:gd name="connsiteX4" fmla="*/ 0 w 10107705"/>
              <a:gd name="connsiteY4" fmla="*/ 0 h 6901388"/>
              <a:gd name="connsiteX0" fmla="*/ 0 w 10162669"/>
              <a:gd name="connsiteY0" fmla="*/ 0 h 6901388"/>
              <a:gd name="connsiteX1" fmla="*/ 5630863 w 10162669"/>
              <a:gd name="connsiteY1" fmla="*/ 0 h 6901388"/>
              <a:gd name="connsiteX2" fmla="*/ 10161612 w 10162669"/>
              <a:gd name="connsiteY2" fmla="*/ 6901388 h 6901388"/>
              <a:gd name="connsiteX3" fmla="*/ 0 w 10162669"/>
              <a:gd name="connsiteY3" fmla="*/ 6894513 h 6901388"/>
              <a:gd name="connsiteX4" fmla="*/ 0 w 10162669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0 w 10162982"/>
              <a:gd name="connsiteY3" fmla="*/ 6894513 h 6901388"/>
              <a:gd name="connsiteX4" fmla="*/ 0 w 10162982"/>
              <a:gd name="connsiteY4" fmla="*/ 0 h 6901388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456933 w 10619915"/>
              <a:gd name="connsiteY0" fmla="*/ 0 h 6908263"/>
              <a:gd name="connsiteX1" fmla="*/ 6087796 w 10619915"/>
              <a:gd name="connsiteY1" fmla="*/ 0 h 6908263"/>
              <a:gd name="connsiteX2" fmla="*/ 10618545 w 10619915"/>
              <a:gd name="connsiteY2" fmla="*/ 6901388 h 6908263"/>
              <a:gd name="connsiteX3" fmla="*/ 2746371 w 10619915"/>
              <a:gd name="connsiteY3" fmla="*/ 6908263 h 6908263"/>
              <a:gd name="connsiteX4" fmla="*/ 601312 w 10619915"/>
              <a:gd name="connsiteY4" fmla="*/ 2475626 h 6908263"/>
              <a:gd name="connsiteX5" fmla="*/ 456933 w 10619915"/>
              <a:gd name="connsiteY5" fmla="*/ 0 h 6908263"/>
              <a:gd name="connsiteX0" fmla="*/ 368826 w 10531808"/>
              <a:gd name="connsiteY0" fmla="*/ 0 h 6908263"/>
              <a:gd name="connsiteX1" fmla="*/ 5999689 w 10531808"/>
              <a:gd name="connsiteY1" fmla="*/ 0 h 6908263"/>
              <a:gd name="connsiteX2" fmla="*/ 10530438 w 10531808"/>
              <a:gd name="connsiteY2" fmla="*/ 6901388 h 6908263"/>
              <a:gd name="connsiteX3" fmla="*/ 2658264 w 10531808"/>
              <a:gd name="connsiteY3" fmla="*/ 6908263 h 6908263"/>
              <a:gd name="connsiteX4" fmla="*/ 513205 w 10531808"/>
              <a:gd name="connsiteY4" fmla="*/ 2475626 h 6908263"/>
              <a:gd name="connsiteX5" fmla="*/ 368826 w 10531808"/>
              <a:gd name="connsiteY5" fmla="*/ 0 h 6908263"/>
              <a:gd name="connsiteX0" fmla="*/ 206 w 10163188"/>
              <a:gd name="connsiteY0" fmla="*/ 0 h 6908263"/>
              <a:gd name="connsiteX1" fmla="*/ 5631069 w 10163188"/>
              <a:gd name="connsiteY1" fmla="*/ 0 h 6908263"/>
              <a:gd name="connsiteX2" fmla="*/ 10161818 w 10163188"/>
              <a:gd name="connsiteY2" fmla="*/ 6901388 h 6908263"/>
              <a:gd name="connsiteX3" fmla="*/ 2289644 w 10163188"/>
              <a:gd name="connsiteY3" fmla="*/ 6908263 h 6908263"/>
              <a:gd name="connsiteX4" fmla="*/ 144585 w 10163188"/>
              <a:gd name="connsiteY4" fmla="*/ 2475626 h 6908263"/>
              <a:gd name="connsiteX5" fmla="*/ 206 w 10163188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22771 w 10185753"/>
              <a:gd name="connsiteY0" fmla="*/ 0 h 6908263"/>
              <a:gd name="connsiteX1" fmla="*/ 5653634 w 10185753"/>
              <a:gd name="connsiteY1" fmla="*/ 0 h 6908263"/>
              <a:gd name="connsiteX2" fmla="*/ 10184383 w 10185753"/>
              <a:gd name="connsiteY2" fmla="*/ 6901388 h 6908263"/>
              <a:gd name="connsiteX3" fmla="*/ 2312209 w 10185753"/>
              <a:gd name="connsiteY3" fmla="*/ 6908263 h 6908263"/>
              <a:gd name="connsiteX4" fmla="*/ 9021 w 10185753"/>
              <a:gd name="connsiteY4" fmla="*/ 2503127 h 6908263"/>
              <a:gd name="connsiteX5" fmla="*/ 22771 w 10185753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15138"/>
              <a:gd name="connsiteX1" fmla="*/ 5644613 w 10176732"/>
              <a:gd name="connsiteY1" fmla="*/ 0 h 6915138"/>
              <a:gd name="connsiteX2" fmla="*/ 10175362 w 10176732"/>
              <a:gd name="connsiteY2" fmla="*/ 6901388 h 6915138"/>
              <a:gd name="connsiteX3" fmla="*/ 2000680 w 10176732"/>
              <a:gd name="connsiteY3" fmla="*/ 6915138 h 6915138"/>
              <a:gd name="connsiteX4" fmla="*/ 0 w 10176732"/>
              <a:gd name="connsiteY4" fmla="*/ 2503127 h 6915138"/>
              <a:gd name="connsiteX5" fmla="*/ 13750 w 10176732"/>
              <a:gd name="connsiteY5" fmla="*/ 0 h 6915138"/>
              <a:gd name="connsiteX0" fmla="*/ 858 w 10163840"/>
              <a:gd name="connsiteY0" fmla="*/ 0 h 6915138"/>
              <a:gd name="connsiteX1" fmla="*/ 5631721 w 10163840"/>
              <a:gd name="connsiteY1" fmla="*/ 0 h 6915138"/>
              <a:gd name="connsiteX2" fmla="*/ 10162470 w 10163840"/>
              <a:gd name="connsiteY2" fmla="*/ 6901388 h 6915138"/>
              <a:gd name="connsiteX3" fmla="*/ 1987788 w 10163840"/>
              <a:gd name="connsiteY3" fmla="*/ 6915138 h 6915138"/>
              <a:gd name="connsiteX4" fmla="*/ 858 w 10163840"/>
              <a:gd name="connsiteY4" fmla="*/ 1822483 h 6915138"/>
              <a:gd name="connsiteX5" fmla="*/ 858 w 10163840"/>
              <a:gd name="connsiteY5" fmla="*/ 0 h 6915138"/>
              <a:gd name="connsiteX0" fmla="*/ 6513 w 10169495"/>
              <a:gd name="connsiteY0" fmla="*/ 0 h 6915138"/>
              <a:gd name="connsiteX1" fmla="*/ 5637376 w 10169495"/>
              <a:gd name="connsiteY1" fmla="*/ 0 h 6915138"/>
              <a:gd name="connsiteX2" fmla="*/ 10168125 w 10169495"/>
              <a:gd name="connsiteY2" fmla="*/ 6901388 h 6915138"/>
              <a:gd name="connsiteX3" fmla="*/ 1993443 w 10169495"/>
              <a:gd name="connsiteY3" fmla="*/ 6915138 h 6915138"/>
              <a:gd name="connsiteX4" fmla="*/ 6513 w 10169495"/>
              <a:gd name="connsiteY4" fmla="*/ 1822483 h 6915138"/>
              <a:gd name="connsiteX5" fmla="*/ 6513 w 10169495"/>
              <a:gd name="connsiteY5" fmla="*/ 0 h 6915138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76364"/>
              <a:gd name="connsiteY0" fmla="*/ 0 h 6928889"/>
              <a:gd name="connsiteX1" fmla="*/ 5637376 w 10176364"/>
              <a:gd name="connsiteY1" fmla="*/ 0 h 6928889"/>
              <a:gd name="connsiteX2" fmla="*/ 10175000 w 10176364"/>
              <a:gd name="connsiteY2" fmla="*/ 6928888 h 6928889"/>
              <a:gd name="connsiteX3" fmla="*/ 2742839 w 10176364"/>
              <a:gd name="connsiteY3" fmla="*/ 6928889 h 6928889"/>
              <a:gd name="connsiteX4" fmla="*/ 6513 w 10176364"/>
              <a:gd name="connsiteY4" fmla="*/ 1822483 h 6928889"/>
              <a:gd name="connsiteX5" fmla="*/ 6513 w 10176364"/>
              <a:gd name="connsiteY5" fmla="*/ 0 h 692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76364" h="6928889">
                <a:moveTo>
                  <a:pt x="6513" y="0"/>
                </a:moveTo>
                <a:lnTo>
                  <a:pt x="5637376" y="0"/>
                </a:lnTo>
                <a:cubicBezTo>
                  <a:pt x="8621208" y="939176"/>
                  <a:pt x="10230001" y="3301513"/>
                  <a:pt x="10175000" y="6928888"/>
                </a:cubicBezTo>
                <a:lnTo>
                  <a:pt x="2742839" y="6928889"/>
                </a:lnTo>
                <a:cubicBezTo>
                  <a:pt x="1155802" y="6053758"/>
                  <a:pt x="-10674" y="3970762"/>
                  <a:pt x="6513" y="1822483"/>
                </a:cubicBezTo>
                <a:cubicBezTo>
                  <a:pt x="-3800" y="595479"/>
                  <a:pt x="-376" y="611984"/>
                  <a:pt x="6513" y="0"/>
                </a:cubicBezTo>
                <a:close/>
              </a:path>
            </a:pathLst>
          </a:custGeom>
          <a:solidFill>
            <a:srgbClr val="7FC240"/>
          </a:solidFill>
          <a:effectLst/>
        </p:spPr>
        <p:txBody>
          <a:bodyPr/>
          <a:lstStyle/>
          <a:p>
            <a:endParaRPr lang="en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03DD9-742A-8381-22B8-A7A43F4BC2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8668" y="507379"/>
            <a:ext cx="2158956" cy="137642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2B92DAD-A914-B9CF-CF89-54E275C81C5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350" y="4005263"/>
            <a:ext cx="9012448" cy="133237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3E13E62-B31E-67D1-F3AD-B68F65B36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350" y="5583230"/>
            <a:ext cx="9144000" cy="6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096257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9144000" cy="762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9" y="1567739"/>
            <a:ext cx="10689021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A12175-EE0C-9AD8-2C3C-78AEE4856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3" y="0"/>
            <a:ext cx="1202813" cy="98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84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9C3F55FA-FAE1-2A91-6103-2670A06350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6469147" y="-14819"/>
            <a:ext cx="5728457" cy="6894513"/>
          </a:xfrm>
          <a:custGeom>
            <a:avLst/>
            <a:gdLst>
              <a:gd name="connsiteX0" fmla="*/ 0 w 5630863"/>
              <a:gd name="connsiteY0" fmla="*/ 0 h 6894513"/>
              <a:gd name="connsiteX1" fmla="*/ 5630863 w 5630863"/>
              <a:gd name="connsiteY1" fmla="*/ 0 h 6894513"/>
              <a:gd name="connsiteX2" fmla="*/ 5630863 w 5630863"/>
              <a:gd name="connsiteY2" fmla="*/ 6894513 h 6894513"/>
              <a:gd name="connsiteX3" fmla="*/ 0 w 5630863"/>
              <a:gd name="connsiteY3" fmla="*/ 6894513 h 6894513"/>
              <a:gd name="connsiteX4" fmla="*/ 0 w 5630863"/>
              <a:gd name="connsiteY4" fmla="*/ 0 h 6894513"/>
              <a:gd name="connsiteX0" fmla="*/ 0 w 10106611"/>
              <a:gd name="connsiteY0" fmla="*/ 0 h 6901388"/>
              <a:gd name="connsiteX1" fmla="*/ 5630863 w 10106611"/>
              <a:gd name="connsiteY1" fmla="*/ 0 h 6901388"/>
              <a:gd name="connsiteX2" fmla="*/ 10106611 w 10106611"/>
              <a:gd name="connsiteY2" fmla="*/ 6901388 h 6901388"/>
              <a:gd name="connsiteX3" fmla="*/ 0 w 10106611"/>
              <a:gd name="connsiteY3" fmla="*/ 6894513 h 6901388"/>
              <a:gd name="connsiteX4" fmla="*/ 0 w 10106611"/>
              <a:gd name="connsiteY4" fmla="*/ 0 h 6901388"/>
              <a:gd name="connsiteX0" fmla="*/ 0 w 10107177"/>
              <a:gd name="connsiteY0" fmla="*/ 0 h 6901388"/>
              <a:gd name="connsiteX1" fmla="*/ 5630863 w 10107177"/>
              <a:gd name="connsiteY1" fmla="*/ 0 h 6901388"/>
              <a:gd name="connsiteX2" fmla="*/ 10106611 w 10107177"/>
              <a:gd name="connsiteY2" fmla="*/ 6901388 h 6901388"/>
              <a:gd name="connsiteX3" fmla="*/ 0 w 10107177"/>
              <a:gd name="connsiteY3" fmla="*/ 6894513 h 6901388"/>
              <a:gd name="connsiteX4" fmla="*/ 0 w 10107177"/>
              <a:gd name="connsiteY4" fmla="*/ 0 h 6901388"/>
              <a:gd name="connsiteX0" fmla="*/ 0 w 10107705"/>
              <a:gd name="connsiteY0" fmla="*/ 0 h 6901388"/>
              <a:gd name="connsiteX1" fmla="*/ 5630863 w 10107705"/>
              <a:gd name="connsiteY1" fmla="*/ 0 h 6901388"/>
              <a:gd name="connsiteX2" fmla="*/ 10106611 w 10107705"/>
              <a:gd name="connsiteY2" fmla="*/ 6901388 h 6901388"/>
              <a:gd name="connsiteX3" fmla="*/ 0 w 10107705"/>
              <a:gd name="connsiteY3" fmla="*/ 6894513 h 6901388"/>
              <a:gd name="connsiteX4" fmla="*/ 0 w 10107705"/>
              <a:gd name="connsiteY4" fmla="*/ 0 h 6901388"/>
              <a:gd name="connsiteX0" fmla="*/ 0 w 10162669"/>
              <a:gd name="connsiteY0" fmla="*/ 0 h 6901388"/>
              <a:gd name="connsiteX1" fmla="*/ 5630863 w 10162669"/>
              <a:gd name="connsiteY1" fmla="*/ 0 h 6901388"/>
              <a:gd name="connsiteX2" fmla="*/ 10161612 w 10162669"/>
              <a:gd name="connsiteY2" fmla="*/ 6901388 h 6901388"/>
              <a:gd name="connsiteX3" fmla="*/ 0 w 10162669"/>
              <a:gd name="connsiteY3" fmla="*/ 6894513 h 6901388"/>
              <a:gd name="connsiteX4" fmla="*/ 0 w 10162669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0 w 10162982"/>
              <a:gd name="connsiteY3" fmla="*/ 6894513 h 6901388"/>
              <a:gd name="connsiteX4" fmla="*/ 0 w 10162982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4468872 w 10162982"/>
              <a:gd name="connsiteY3" fmla="*/ 6901388 h 6901388"/>
              <a:gd name="connsiteX4" fmla="*/ 0 w 10162982"/>
              <a:gd name="connsiteY4" fmla="*/ 0 h 6901388"/>
              <a:gd name="connsiteX0" fmla="*/ 27501 w 5694110"/>
              <a:gd name="connsiteY0" fmla="*/ 6875 h 6901388"/>
              <a:gd name="connsiteX1" fmla="*/ 1161991 w 5694110"/>
              <a:gd name="connsiteY1" fmla="*/ 0 h 6901388"/>
              <a:gd name="connsiteX2" fmla="*/ 5692740 w 5694110"/>
              <a:gd name="connsiteY2" fmla="*/ 6901388 h 6901388"/>
              <a:gd name="connsiteX3" fmla="*/ 0 w 5694110"/>
              <a:gd name="connsiteY3" fmla="*/ 6901388 h 6901388"/>
              <a:gd name="connsiteX4" fmla="*/ 27501 w 5694110"/>
              <a:gd name="connsiteY4" fmla="*/ 6875 h 6901388"/>
              <a:gd name="connsiteX0" fmla="*/ 0 w 5728486"/>
              <a:gd name="connsiteY0" fmla="*/ 6875 h 6901388"/>
              <a:gd name="connsiteX1" fmla="*/ 1196367 w 5728486"/>
              <a:gd name="connsiteY1" fmla="*/ 0 h 6901388"/>
              <a:gd name="connsiteX2" fmla="*/ 5727116 w 5728486"/>
              <a:gd name="connsiteY2" fmla="*/ 6901388 h 6901388"/>
              <a:gd name="connsiteX3" fmla="*/ 34376 w 5728486"/>
              <a:gd name="connsiteY3" fmla="*/ 6901388 h 6901388"/>
              <a:gd name="connsiteX4" fmla="*/ 0 w 5728486"/>
              <a:gd name="connsiteY4" fmla="*/ 6875 h 6901388"/>
              <a:gd name="connsiteX0" fmla="*/ 0 w 5782305"/>
              <a:gd name="connsiteY0" fmla="*/ 0 h 6894513"/>
              <a:gd name="connsiteX1" fmla="*/ 3245173 w 5782305"/>
              <a:gd name="connsiteY1" fmla="*/ 6876 h 6894513"/>
              <a:gd name="connsiteX2" fmla="*/ 5727116 w 5782305"/>
              <a:gd name="connsiteY2" fmla="*/ 6894513 h 6894513"/>
              <a:gd name="connsiteX3" fmla="*/ 34376 w 5782305"/>
              <a:gd name="connsiteY3" fmla="*/ 6894513 h 6894513"/>
              <a:gd name="connsiteX4" fmla="*/ 0 w 5782305"/>
              <a:gd name="connsiteY4" fmla="*/ 0 h 6894513"/>
              <a:gd name="connsiteX0" fmla="*/ 0 w 5728457"/>
              <a:gd name="connsiteY0" fmla="*/ 0 h 6894513"/>
              <a:gd name="connsiteX1" fmla="*/ 3245173 w 5728457"/>
              <a:gd name="connsiteY1" fmla="*/ 6876 h 6894513"/>
              <a:gd name="connsiteX2" fmla="*/ 5727116 w 5728457"/>
              <a:gd name="connsiteY2" fmla="*/ 6894513 h 6894513"/>
              <a:gd name="connsiteX3" fmla="*/ 34376 w 5728457"/>
              <a:gd name="connsiteY3" fmla="*/ 6894513 h 6894513"/>
              <a:gd name="connsiteX4" fmla="*/ 0 w 5728457"/>
              <a:gd name="connsiteY4" fmla="*/ 0 h 689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8457" h="6894513">
                <a:moveTo>
                  <a:pt x="0" y="0"/>
                </a:moveTo>
                <a:lnTo>
                  <a:pt x="3245173" y="6876"/>
                </a:lnTo>
                <a:cubicBezTo>
                  <a:pt x="4132073" y="939177"/>
                  <a:pt x="5782117" y="3267138"/>
                  <a:pt x="5727116" y="6894513"/>
                </a:cubicBezTo>
                <a:lnTo>
                  <a:pt x="34376" y="6894513"/>
                </a:lnTo>
                <a:lnTo>
                  <a:pt x="0" y="0"/>
                </a:lnTo>
                <a:close/>
              </a:path>
            </a:pathLst>
          </a:custGeom>
          <a:noFill/>
          <a:effectLst>
            <a:outerShdw blurRad="570787" dist="50800" sx="109075" sy="109075" algn="ctr" rotWithShape="0">
              <a:srgbClr val="000000">
                <a:alpha val="36000"/>
              </a:srgbClr>
            </a:outerShdw>
          </a:effectLst>
        </p:spPr>
        <p:txBody>
          <a:bodyPr/>
          <a:lstStyle/>
          <a:p>
            <a:endParaRPr lang="en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5058104" cy="129853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9" y="2238703"/>
            <a:ext cx="4624552" cy="40417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0A0322-9975-5473-1F7E-EFA61E8093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3" y="0"/>
            <a:ext cx="1202813" cy="98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384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9144000" cy="762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8" y="1559856"/>
            <a:ext cx="3071650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58D44F4-7454-C3F6-F6C3-77F82BB7395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08626" y="1559856"/>
            <a:ext cx="7045173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595178-9900-66ED-0BF4-524B85F69C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3" y="0"/>
            <a:ext cx="1202813" cy="98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9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>
            <a:extLst>
              <a:ext uri="{FF2B5EF4-FFF2-40B4-BE49-F238E27FC236}">
                <a16:creationId xmlns:a16="http://schemas.microsoft.com/office/drawing/2014/main" id="{1929D939-2DA9-B4C2-7DF9-103D08435EF1}"/>
              </a:ext>
            </a:extLst>
          </p:cNvPr>
          <p:cNvSpPr/>
          <p:nvPr userDrawn="1"/>
        </p:nvSpPr>
        <p:spPr>
          <a:xfrm rot="10800000">
            <a:off x="-20625" y="2035056"/>
            <a:ext cx="2846328" cy="487264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cubicBezTo>
                  <a:pt x="5903181" y="3603343"/>
                  <a:pt x="3478751" y="902503"/>
                  <a:pt x="0" y="0"/>
                </a:cubicBezTo>
                <a:close/>
              </a:path>
            </a:pathLst>
          </a:custGeom>
          <a:solidFill>
            <a:srgbClr val="7F2E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DEB13F3-6F6E-61A2-F69D-C6A50D8C4253}"/>
              </a:ext>
            </a:extLst>
          </p:cNvPr>
          <p:cNvSpPr/>
          <p:nvPr userDrawn="1"/>
        </p:nvSpPr>
        <p:spPr>
          <a:xfrm>
            <a:off x="5369522" y="-7433"/>
            <a:ext cx="6906778" cy="690138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lnTo>
                  <a:pt x="4530749" y="6901388"/>
                </a:lnTo>
                <a:cubicBezTo>
                  <a:pt x="4567417" y="2118983"/>
                  <a:pt x="1819634" y="636668"/>
                  <a:pt x="0" y="0"/>
                </a:cubicBezTo>
                <a:close/>
              </a:path>
            </a:pathLst>
          </a:custGeom>
          <a:solidFill>
            <a:srgbClr val="7F2E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0C2B1F7-10D7-BEC0-E572-79138D4E5E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1249" y="-34934"/>
            <a:ext cx="10176364" cy="6928889"/>
          </a:xfrm>
          <a:custGeom>
            <a:avLst/>
            <a:gdLst>
              <a:gd name="connsiteX0" fmla="*/ 0 w 5630863"/>
              <a:gd name="connsiteY0" fmla="*/ 0 h 6894513"/>
              <a:gd name="connsiteX1" fmla="*/ 5630863 w 5630863"/>
              <a:gd name="connsiteY1" fmla="*/ 0 h 6894513"/>
              <a:gd name="connsiteX2" fmla="*/ 5630863 w 5630863"/>
              <a:gd name="connsiteY2" fmla="*/ 6894513 h 6894513"/>
              <a:gd name="connsiteX3" fmla="*/ 0 w 5630863"/>
              <a:gd name="connsiteY3" fmla="*/ 6894513 h 6894513"/>
              <a:gd name="connsiteX4" fmla="*/ 0 w 5630863"/>
              <a:gd name="connsiteY4" fmla="*/ 0 h 6894513"/>
              <a:gd name="connsiteX0" fmla="*/ 0 w 10106611"/>
              <a:gd name="connsiteY0" fmla="*/ 0 h 6901388"/>
              <a:gd name="connsiteX1" fmla="*/ 5630863 w 10106611"/>
              <a:gd name="connsiteY1" fmla="*/ 0 h 6901388"/>
              <a:gd name="connsiteX2" fmla="*/ 10106611 w 10106611"/>
              <a:gd name="connsiteY2" fmla="*/ 6901388 h 6901388"/>
              <a:gd name="connsiteX3" fmla="*/ 0 w 10106611"/>
              <a:gd name="connsiteY3" fmla="*/ 6894513 h 6901388"/>
              <a:gd name="connsiteX4" fmla="*/ 0 w 10106611"/>
              <a:gd name="connsiteY4" fmla="*/ 0 h 6901388"/>
              <a:gd name="connsiteX0" fmla="*/ 0 w 10107177"/>
              <a:gd name="connsiteY0" fmla="*/ 0 h 6901388"/>
              <a:gd name="connsiteX1" fmla="*/ 5630863 w 10107177"/>
              <a:gd name="connsiteY1" fmla="*/ 0 h 6901388"/>
              <a:gd name="connsiteX2" fmla="*/ 10106611 w 10107177"/>
              <a:gd name="connsiteY2" fmla="*/ 6901388 h 6901388"/>
              <a:gd name="connsiteX3" fmla="*/ 0 w 10107177"/>
              <a:gd name="connsiteY3" fmla="*/ 6894513 h 6901388"/>
              <a:gd name="connsiteX4" fmla="*/ 0 w 10107177"/>
              <a:gd name="connsiteY4" fmla="*/ 0 h 6901388"/>
              <a:gd name="connsiteX0" fmla="*/ 0 w 10107705"/>
              <a:gd name="connsiteY0" fmla="*/ 0 h 6901388"/>
              <a:gd name="connsiteX1" fmla="*/ 5630863 w 10107705"/>
              <a:gd name="connsiteY1" fmla="*/ 0 h 6901388"/>
              <a:gd name="connsiteX2" fmla="*/ 10106611 w 10107705"/>
              <a:gd name="connsiteY2" fmla="*/ 6901388 h 6901388"/>
              <a:gd name="connsiteX3" fmla="*/ 0 w 10107705"/>
              <a:gd name="connsiteY3" fmla="*/ 6894513 h 6901388"/>
              <a:gd name="connsiteX4" fmla="*/ 0 w 10107705"/>
              <a:gd name="connsiteY4" fmla="*/ 0 h 6901388"/>
              <a:gd name="connsiteX0" fmla="*/ 0 w 10162669"/>
              <a:gd name="connsiteY0" fmla="*/ 0 h 6901388"/>
              <a:gd name="connsiteX1" fmla="*/ 5630863 w 10162669"/>
              <a:gd name="connsiteY1" fmla="*/ 0 h 6901388"/>
              <a:gd name="connsiteX2" fmla="*/ 10161612 w 10162669"/>
              <a:gd name="connsiteY2" fmla="*/ 6901388 h 6901388"/>
              <a:gd name="connsiteX3" fmla="*/ 0 w 10162669"/>
              <a:gd name="connsiteY3" fmla="*/ 6894513 h 6901388"/>
              <a:gd name="connsiteX4" fmla="*/ 0 w 10162669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0 w 10162982"/>
              <a:gd name="connsiteY3" fmla="*/ 6894513 h 6901388"/>
              <a:gd name="connsiteX4" fmla="*/ 0 w 10162982"/>
              <a:gd name="connsiteY4" fmla="*/ 0 h 6901388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456933 w 10619915"/>
              <a:gd name="connsiteY0" fmla="*/ 0 h 6908263"/>
              <a:gd name="connsiteX1" fmla="*/ 6087796 w 10619915"/>
              <a:gd name="connsiteY1" fmla="*/ 0 h 6908263"/>
              <a:gd name="connsiteX2" fmla="*/ 10618545 w 10619915"/>
              <a:gd name="connsiteY2" fmla="*/ 6901388 h 6908263"/>
              <a:gd name="connsiteX3" fmla="*/ 2746371 w 10619915"/>
              <a:gd name="connsiteY3" fmla="*/ 6908263 h 6908263"/>
              <a:gd name="connsiteX4" fmla="*/ 601312 w 10619915"/>
              <a:gd name="connsiteY4" fmla="*/ 2475626 h 6908263"/>
              <a:gd name="connsiteX5" fmla="*/ 456933 w 10619915"/>
              <a:gd name="connsiteY5" fmla="*/ 0 h 6908263"/>
              <a:gd name="connsiteX0" fmla="*/ 368826 w 10531808"/>
              <a:gd name="connsiteY0" fmla="*/ 0 h 6908263"/>
              <a:gd name="connsiteX1" fmla="*/ 5999689 w 10531808"/>
              <a:gd name="connsiteY1" fmla="*/ 0 h 6908263"/>
              <a:gd name="connsiteX2" fmla="*/ 10530438 w 10531808"/>
              <a:gd name="connsiteY2" fmla="*/ 6901388 h 6908263"/>
              <a:gd name="connsiteX3" fmla="*/ 2658264 w 10531808"/>
              <a:gd name="connsiteY3" fmla="*/ 6908263 h 6908263"/>
              <a:gd name="connsiteX4" fmla="*/ 513205 w 10531808"/>
              <a:gd name="connsiteY4" fmla="*/ 2475626 h 6908263"/>
              <a:gd name="connsiteX5" fmla="*/ 368826 w 10531808"/>
              <a:gd name="connsiteY5" fmla="*/ 0 h 6908263"/>
              <a:gd name="connsiteX0" fmla="*/ 206 w 10163188"/>
              <a:gd name="connsiteY0" fmla="*/ 0 h 6908263"/>
              <a:gd name="connsiteX1" fmla="*/ 5631069 w 10163188"/>
              <a:gd name="connsiteY1" fmla="*/ 0 h 6908263"/>
              <a:gd name="connsiteX2" fmla="*/ 10161818 w 10163188"/>
              <a:gd name="connsiteY2" fmla="*/ 6901388 h 6908263"/>
              <a:gd name="connsiteX3" fmla="*/ 2289644 w 10163188"/>
              <a:gd name="connsiteY3" fmla="*/ 6908263 h 6908263"/>
              <a:gd name="connsiteX4" fmla="*/ 144585 w 10163188"/>
              <a:gd name="connsiteY4" fmla="*/ 2475626 h 6908263"/>
              <a:gd name="connsiteX5" fmla="*/ 206 w 10163188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22771 w 10185753"/>
              <a:gd name="connsiteY0" fmla="*/ 0 h 6908263"/>
              <a:gd name="connsiteX1" fmla="*/ 5653634 w 10185753"/>
              <a:gd name="connsiteY1" fmla="*/ 0 h 6908263"/>
              <a:gd name="connsiteX2" fmla="*/ 10184383 w 10185753"/>
              <a:gd name="connsiteY2" fmla="*/ 6901388 h 6908263"/>
              <a:gd name="connsiteX3" fmla="*/ 2312209 w 10185753"/>
              <a:gd name="connsiteY3" fmla="*/ 6908263 h 6908263"/>
              <a:gd name="connsiteX4" fmla="*/ 9021 w 10185753"/>
              <a:gd name="connsiteY4" fmla="*/ 2503127 h 6908263"/>
              <a:gd name="connsiteX5" fmla="*/ 22771 w 10185753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15138"/>
              <a:gd name="connsiteX1" fmla="*/ 5644613 w 10176732"/>
              <a:gd name="connsiteY1" fmla="*/ 0 h 6915138"/>
              <a:gd name="connsiteX2" fmla="*/ 10175362 w 10176732"/>
              <a:gd name="connsiteY2" fmla="*/ 6901388 h 6915138"/>
              <a:gd name="connsiteX3" fmla="*/ 2000680 w 10176732"/>
              <a:gd name="connsiteY3" fmla="*/ 6915138 h 6915138"/>
              <a:gd name="connsiteX4" fmla="*/ 0 w 10176732"/>
              <a:gd name="connsiteY4" fmla="*/ 2503127 h 6915138"/>
              <a:gd name="connsiteX5" fmla="*/ 13750 w 10176732"/>
              <a:gd name="connsiteY5" fmla="*/ 0 h 6915138"/>
              <a:gd name="connsiteX0" fmla="*/ 858 w 10163840"/>
              <a:gd name="connsiteY0" fmla="*/ 0 h 6915138"/>
              <a:gd name="connsiteX1" fmla="*/ 5631721 w 10163840"/>
              <a:gd name="connsiteY1" fmla="*/ 0 h 6915138"/>
              <a:gd name="connsiteX2" fmla="*/ 10162470 w 10163840"/>
              <a:gd name="connsiteY2" fmla="*/ 6901388 h 6915138"/>
              <a:gd name="connsiteX3" fmla="*/ 1987788 w 10163840"/>
              <a:gd name="connsiteY3" fmla="*/ 6915138 h 6915138"/>
              <a:gd name="connsiteX4" fmla="*/ 858 w 10163840"/>
              <a:gd name="connsiteY4" fmla="*/ 1822483 h 6915138"/>
              <a:gd name="connsiteX5" fmla="*/ 858 w 10163840"/>
              <a:gd name="connsiteY5" fmla="*/ 0 h 6915138"/>
              <a:gd name="connsiteX0" fmla="*/ 6513 w 10169495"/>
              <a:gd name="connsiteY0" fmla="*/ 0 h 6915138"/>
              <a:gd name="connsiteX1" fmla="*/ 5637376 w 10169495"/>
              <a:gd name="connsiteY1" fmla="*/ 0 h 6915138"/>
              <a:gd name="connsiteX2" fmla="*/ 10168125 w 10169495"/>
              <a:gd name="connsiteY2" fmla="*/ 6901388 h 6915138"/>
              <a:gd name="connsiteX3" fmla="*/ 1993443 w 10169495"/>
              <a:gd name="connsiteY3" fmla="*/ 6915138 h 6915138"/>
              <a:gd name="connsiteX4" fmla="*/ 6513 w 10169495"/>
              <a:gd name="connsiteY4" fmla="*/ 1822483 h 6915138"/>
              <a:gd name="connsiteX5" fmla="*/ 6513 w 10169495"/>
              <a:gd name="connsiteY5" fmla="*/ 0 h 6915138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76364"/>
              <a:gd name="connsiteY0" fmla="*/ 0 h 6928889"/>
              <a:gd name="connsiteX1" fmla="*/ 5637376 w 10176364"/>
              <a:gd name="connsiteY1" fmla="*/ 0 h 6928889"/>
              <a:gd name="connsiteX2" fmla="*/ 10175000 w 10176364"/>
              <a:gd name="connsiteY2" fmla="*/ 6928888 h 6928889"/>
              <a:gd name="connsiteX3" fmla="*/ 2742839 w 10176364"/>
              <a:gd name="connsiteY3" fmla="*/ 6928889 h 6928889"/>
              <a:gd name="connsiteX4" fmla="*/ 6513 w 10176364"/>
              <a:gd name="connsiteY4" fmla="*/ 1822483 h 6928889"/>
              <a:gd name="connsiteX5" fmla="*/ 6513 w 10176364"/>
              <a:gd name="connsiteY5" fmla="*/ 0 h 692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76364" h="6928889">
                <a:moveTo>
                  <a:pt x="6513" y="0"/>
                </a:moveTo>
                <a:lnTo>
                  <a:pt x="5637376" y="0"/>
                </a:lnTo>
                <a:cubicBezTo>
                  <a:pt x="8621208" y="939176"/>
                  <a:pt x="10230001" y="3301513"/>
                  <a:pt x="10175000" y="6928888"/>
                </a:cubicBezTo>
                <a:lnTo>
                  <a:pt x="2742839" y="6928889"/>
                </a:lnTo>
                <a:cubicBezTo>
                  <a:pt x="1155802" y="6053758"/>
                  <a:pt x="-10674" y="3970762"/>
                  <a:pt x="6513" y="1822483"/>
                </a:cubicBezTo>
                <a:cubicBezTo>
                  <a:pt x="-3800" y="595479"/>
                  <a:pt x="-376" y="611984"/>
                  <a:pt x="6513" y="0"/>
                </a:cubicBezTo>
                <a:close/>
              </a:path>
            </a:pathLst>
          </a:custGeom>
          <a:solidFill>
            <a:srgbClr val="7FC240"/>
          </a:solidFill>
          <a:effectLst/>
        </p:spPr>
        <p:txBody>
          <a:bodyPr/>
          <a:lstStyle/>
          <a:p>
            <a:endParaRPr lang="en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03DD9-742A-8381-22B8-A7A43F4BC2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8668" y="507379"/>
            <a:ext cx="2158956" cy="137642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D906349-91F9-DEC6-FDB1-D4F05E1DCD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350" y="4005263"/>
            <a:ext cx="9012448" cy="133237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BE9961E-7C38-51B2-5196-76078ABA5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350" y="5583230"/>
            <a:ext cx="9144000" cy="6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07566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9144000" cy="762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9" y="1567739"/>
            <a:ext cx="10689021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A8F702-340B-2E61-2A54-959E5B10EE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2" y="0"/>
            <a:ext cx="1202813" cy="98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9375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9C3F55FA-FAE1-2A91-6103-2670A06350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6469147" y="-14819"/>
            <a:ext cx="5728457" cy="6894513"/>
          </a:xfrm>
          <a:custGeom>
            <a:avLst/>
            <a:gdLst>
              <a:gd name="connsiteX0" fmla="*/ 0 w 5630863"/>
              <a:gd name="connsiteY0" fmla="*/ 0 h 6894513"/>
              <a:gd name="connsiteX1" fmla="*/ 5630863 w 5630863"/>
              <a:gd name="connsiteY1" fmla="*/ 0 h 6894513"/>
              <a:gd name="connsiteX2" fmla="*/ 5630863 w 5630863"/>
              <a:gd name="connsiteY2" fmla="*/ 6894513 h 6894513"/>
              <a:gd name="connsiteX3" fmla="*/ 0 w 5630863"/>
              <a:gd name="connsiteY3" fmla="*/ 6894513 h 6894513"/>
              <a:gd name="connsiteX4" fmla="*/ 0 w 5630863"/>
              <a:gd name="connsiteY4" fmla="*/ 0 h 6894513"/>
              <a:gd name="connsiteX0" fmla="*/ 0 w 10106611"/>
              <a:gd name="connsiteY0" fmla="*/ 0 h 6901388"/>
              <a:gd name="connsiteX1" fmla="*/ 5630863 w 10106611"/>
              <a:gd name="connsiteY1" fmla="*/ 0 h 6901388"/>
              <a:gd name="connsiteX2" fmla="*/ 10106611 w 10106611"/>
              <a:gd name="connsiteY2" fmla="*/ 6901388 h 6901388"/>
              <a:gd name="connsiteX3" fmla="*/ 0 w 10106611"/>
              <a:gd name="connsiteY3" fmla="*/ 6894513 h 6901388"/>
              <a:gd name="connsiteX4" fmla="*/ 0 w 10106611"/>
              <a:gd name="connsiteY4" fmla="*/ 0 h 6901388"/>
              <a:gd name="connsiteX0" fmla="*/ 0 w 10107177"/>
              <a:gd name="connsiteY0" fmla="*/ 0 h 6901388"/>
              <a:gd name="connsiteX1" fmla="*/ 5630863 w 10107177"/>
              <a:gd name="connsiteY1" fmla="*/ 0 h 6901388"/>
              <a:gd name="connsiteX2" fmla="*/ 10106611 w 10107177"/>
              <a:gd name="connsiteY2" fmla="*/ 6901388 h 6901388"/>
              <a:gd name="connsiteX3" fmla="*/ 0 w 10107177"/>
              <a:gd name="connsiteY3" fmla="*/ 6894513 h 6901388"/>
              <a:gd name="connsiteX4" fmla="*/ 0 w 10107177"/>
              <a:gd name="connsiteY4" fmla="*/ 0 h 6901388"/>
              <a:gd name="connsiteX0" fmla="*/ 0 w 10107705"/>
              <a:gd name="connsiteY0" fmla="*/ 0 h 6901388"/>
              <a:gd name="connsiteX1" fmla="*/ 5630863 w 10107705"/>
              <a:gd name="connsiteY1" fmla="*/ 0 h 6901388"/>
              <a:gd name="connsiteX2" fmla="*/ 10106611 w 10107705"/>
              <a:gd name="connsiteY2" fmla="*/ 6901388 h 6901388"/>
              <a:gd name="connsiteX3" fmla="*/ 0 w 10107705"/>
              <a:gd name="connsiteY3" fmla="*/ 6894513 h 6901388"/>
              <a:gd name="connsiteX4" fmla="*/ 0 w 10107705"/>
              <a:gd name="connsiteY4" fmla="*/ 0 h 6901388"/>
              <a:gd name="connsiteX0" fmla="*/ 0 w 10162669"/>
              <a:gd name="connsiteY0" fmla="*/ 0 h 6901388"/>
              <a:gd name="connsiteX1" fmla="*/ 5630863 w 10162669"/>
              <a:gd name="connsiteY1" fmla="*/ 0 h 6901388"/>
              <a:gd name="connsiteX2" fmla="*/ 10161612 w 10162669"/>
              <a:gd name="connsiteY2" fmla="*/ 6901388 h 6901388"/>
              <a:gd name="connsiteX3" fmla="*/ 0 w 10162669"/>
              <a:gd name="connsiteY3" fmla="*/ 6894513 h 6901388"/>
              <a:gd name="connsiteX4" fmla="*/ 0 w 10162669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0 w 10162982"/>
              <a:gd name="connsiteY3" fmla="*/ 6894513 h 6901388"/>
              <a:gd name="connsiteX4" fmla="*/ 0 w 10162982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4468872 w 10162982"/>
              <a:gd name="connsiteY3" fmla="*/ 6901388 h 6901388"/>
              <a:gd name="connsiteX4" fmla="*/ 0 w 10162982"/>
              <a:gd name="connsiteY4" fmla="*/ 0 h 6901388"/>
              <a:gd name="connsiteX0" fmla="*/ 27501 w 5694110"/>
              <a:gd name="connsiteY0" fmla="*/ 6875 h 6901388"/>
              <a:gd name="connsiteX1" fmla="*/ 1161991 w 5694110"/>
              <a:gd name="connsiteY1" fmla="*/ 0 h 6901388"/>
              <a:gd name="connsiteX2" fmla="*/ 5692740 w 5694110"/>
              <a:gd name="connsiteY2" fmla="*/ 6901388 h 6901388"/>
              <a:gd name="connsiteX3" fmla="*/ 0 w 5694110"/>
              <a:gd name="connsiteY3" fmla="*/ 6901388 h 6901388"/>
              <a:gd name="connsiteX4" fmla="*/ 27501 w 5694110"/>
              <a:gd name="connsiteY4" fmla="*/ 6875 h 6901388"/>
              <a:gd name="connsiteX0" fmla="*/ 0 w 5728486"/>
              <a:gd name="connsiteY0" fmla="*/ 6875 h 6901388"/>
              <a:gd name="connsiteX1" fmla="*/ 1196367 w 5728486"/>
              <a:gd name="connsiteY1" fmla="*/ 0 h 6901388"/>
              <a:gd name="connsiteX2" fmla="*/ 5727116 w 5728486"/>
              <a:gd name="connsiteY2" fmla="*/ 6901388 h 6901388"/>
              <a:gd name="connsiteX3" fmla="*/ 34376 w 5728486"/>
              <a:gd name="connsiteY3" fmla="*/ 6901388 h 6901388"/>
              <a:gd name="connsiteX4" fmla="*/ 0 w 5728486"/>
              <a:gd name="connsiteY4" fmla="*/ 6875 h 6901388"/>
              <a:gd name="connsiteX0" fmla="*/ 0 w 5782305"/>
              <a:gd name="connsiteY0" fmla="*/ 0 h 6894513"/>
              <a:gd name="connsiteX1" fmla="*/ 3245173 w 5782305"/>
              <a:gd name="connsiteY1" fmla="*/ 6876 h 6894513"/>
              <a:gd name="connsiteX2" fmla="*/ 5727116 w 5782305"/>
              <a:gd name="connsiteY2" fmla="*/ 6894513 h 6894513"/>
              <a:gd name="connsiteX3" fmla="*/ 34376 w 5782305"/>
              <a:gd name="connsiteY3" fmla="*/ 6894513 h 6894513"/>
              <a:gd name="connsiteX4" fmla="*/ 0 w 5782305"/>
              <a:gd name="connsiteY4" fmla="*/ 0 h 6894513"/>
              <a:gd name="connsiteX0" fmla="*/ 0 w 5728457"/>
              <a:gd name="connsiteY0" fmla="*/ 0 h 6894513"/>
              <a:gd name="connsiteX1" fmla="*/ 3245173 w 5728457"/>
              <a:gd name="connsiteY1" fmla="*/ 6876 h 6894513"/>
              <a:gd name="connsiteX2" fmla="*/ 5727116 w 5728457"/>
              <a:gd name="connsiteY2" fmla="*/ 6894513 h 6894513"/>
              <a:gd name="connsiteX3" fmla="*/ 34376 w 5728457"/>
              <a:gd name="connsiteY3" fmla="*/ 6894513 h 6894513"/>
              <a:gd name="connsiteX4" fmla="*/ 0 w 5728457"/>
              <a:gd name="connsiteY4" fmla="*/ 0 h 689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8457" h="6894513">
                <a:moveTo>
                  <a:pt x="0" y="0"/>
                </a:moveTo>
                <a:lnTo>
                  <a:pt x="3245173" y="6876"/>
                </a:lnTo>
                <a:cubicBezTo>
                  <a:pt x="4132073" y="939177"/>
                  <a:pt x="5782117" y="3267138"/>
                  <a:pt x="5727116" y="6894513"/>
                </a:cubicBezTo>
                <a:lnTo>
                  <a:pt x="34376" y="6894513"/>
                </a:lnTo>
                <a:lnTo>
                  <a:pt x="0" y="0"/>
                </a:lnTo>
                <a:close/>
              </a:path>
            </a:pathLst>
          </a:custGeom>
          <a:noFill/>
          <a:effectLst>
            <a:outerShdw blurRad="570787" dist="50800" sx="109075" sy="109075" algn="ctr" rotWithShape="0">
              <a:srgbClr val="000000">
                <a:alpha val="36000"/>
              </a:srgbClr>
            </a:outerShdw>
          </a:effectLst>
        </p:spPr>
        <p:txBody>
          <a:bodyPr/>
          <a:lstStyle/>
          <a:p>
            <a:endParaRPr lang="en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5058104" cy="129853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9" y="2238703"/>
            <a:ext cx="4624552" cy="40417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1D17B7-76FA-D0E7-1D7B-B1890AF7F5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2" y="0"/>
            <a:ext cx="1202813" cy="98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36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32104-0CBB-43FC-2BAB-42F821ADD8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77308"/>
            <a:ext cx="12192001" cy="989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F0585-8FC2-5C02-62D3-B4F5FD1EBB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4779" y="577559"/>
            <a:ext cx="9144000" cy="762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>
                <a:solidFill>
                  <a:srgbClr val="30526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BBEF7-A320-3AF5-0541-96B3A3F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rgbClr val="305261"/>
                </a:solidFill>
                <a:latin typeface="Daytona" panose="020B0604030500040204" pitchFamily="34" charset="0"/>
              </a:defRPr>
            </a:lvl1pPr>
          </a:lstStyle>
          <a:p>
            <a:fld id="{44C7D18F-F3E3-7A4B-9332-0E83A4B9F97A}" type="slidenum">
              <a:rPr lang="en-LT" smtClean="0"/>
              <a:pPr/>
              <a:t>‹#›</a:t>
            </a:fld>
            <a:endParaRPr lang="en-LT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F229ED-69EC-4BFE-5B13-45F1050FFF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778" y="1559856"/>
            <a:ext cx="3071650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58D44F4-7454-C3F6-F6C3-77F82BB7395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08626" y="1559856"/>
            <a:ext cx="7045173" cy="4241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600">
                <a:latin typeface="Trebuchet MS" panose="020B0703020202090204" pitchFamily="34" charset="0"/>
              </a:defRPr>
            </a:lvl1pPr>
            <a:lvl2pPr>
              <a:lnSpc>
                <a:spcPct val="150000"/>
              </a:lnSpc>
              <a:defRPr sz="1400">
                <a:latin typeface="Trebuchet MS" panose="020B0703020202090204" pitchFamily="34" charset="0"/>
              </a:defRPr>
            </a:lvl2pPr>
            <a:lvl3pPr>
              <a:lnSpc>
                <a:spcPct val="150000"/>
              </a:lnSpc>
              <a:defRPr sz="1200">
                <a:latin typeface="Trebuchet MS" panose="020B0703020202090204" pitchFamily="34" charset="0"/>
              </a:defRPr>
            </a:lvl3pPr>
            <a:lvl4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4pPr>
            <a:lvl5pPr>
              <a:lnSpc>
                <a:spcPct val="150000"/>
              </a:lnSpc>
              <a:defRPr sz="1100">
                <a:latin typeface="Trebuchet MS" panose="020B070302020209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C00CB3-8E79-BCB6-2FE3-CE5CD4B85C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96582" y="0"/>
            <a:ext cx="1202813" cy="98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90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>
            <a:extLst>
              <a:ext uri="{FF2B5EF4-FFF2-40B4-BE49-F238E27FC236}">
                <a16:creationId xmlns:a16="http://schemas.microsoft.com/office/drawing/2014/main" id="{1929D939-2DA9-B4C2-7DF9-103D08435EF1}"/>
              </a:ext>
            </a:extLst>
          </p:cNvPr>
          <p:cNvSpPr/>
          <p:nvPr userDrawn="1"/>
        </p:nvSpPr>
        <p:spPr>
          <a:xfrm rot="10800000" flipH="1">
            <a:off x="9405258" y="2035056"/>
            <a:ext cx="2846328" cy="487264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cubicBezTo>
                  <a:pt x="5903181" y="3603343"/>
                  <a:pt x="3478751" y="902503"/>
                  <a:pt x="0" y="0"/>
                </a:cubicBezTo>
                <a:close/>
              </a:path>
            </a:pathLst>
          </a:custGeom>
          <a:solidFill>
            <a:srgbClr val="3052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DEB13F3-6F6E-61A2-F69D-C6A50D8C4253}"/>
              </a:ext>
            </a:extLst>
          </p:cNvPr>
          <p:cNvSpPr/>
          <p:nvPr userDrawn="1"/>
        </p:nvSpPr>
        <p:spPr>
          <a:xfrm flipH="1">
            <a:off x="-13750" y="-14308"/>
            <a:ext cx="6906778" cy="6901388"/>
          </a:xfrm>
          <a:custGeom>
            <a:avLst/>
            <a:gdLst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0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  <a:gd name="connsiteX0" fmla="*/ 0 w 6624895"/>
              <a:gd name="connsiteY0" fmla="*/ 0 h 6901388"/>
              <a:gd name="connsiteX1" fmla="*/ 6624895 w 6624895"/>
              <a:gd name="connsiteY1" fmla="*/ 0 h 6901388"/>
              <a:gd name="connsiteX2" fmla="*/ 6624895 w 6624895"/>
              <a:gd name="connsiteY2" fmla="*/ 6901388 h 6901388"/>
              <a:gd name="connsiteX3" fmla="*/ 4530749 w 6624895"/>
              <a:gd name="connsiteY3" fmla="*/ 6901388 h 6901388"/>
              <a:gd name="connsiteX4" fmla="*/ 0 w 6624895"/>
              <a:gd name="connsiteY4" fmla="*/ 0 h 690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4895" h="6901388">
                <a:moveTo>
                  <a:pt x="0" y="0"/>
                </a:moveTo>
                <a:lnTo>
                  <a:pt x="6624895" y="0"/>
                </a:lnTo>
                <a:lnTo>
                  <a:pt x="6624895" y="6901388"/>
                </a:lnTo>
                <a:lnTo>
                  <a:pt x="4530749" y="6901388"/>
                </a:lnTo>
                <a:cubicBezTo>
                  <a:pt x="4567417" y="2118983"/>
                  <a:pt x="1819634" y="636668"/>
                  <a:pt x="0" y="0"/>
                </a:cubicBezTo>
                <a:close/>
              </a:path>
            </a:pathLst>
          </a:custGeom>
          <a:solidFill>
            <a:srgbClr val="3052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0C2B1F7-10D7-BEC0-E572-79138D4E5E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2130232" y="-21184"/>
            <a:ext cx="10176364" cy="6928889"/>
          </a:xfrm>
          <a:custGeom>
            <a:avLst/>
            <a:gdLst>
              <a:gd name="connsiteX0" fmla="*/ 0 w 5630863"/>
              <a:gd name="connsiteY0" fmla="*/ 0 h 6894513"/>
              <a:gd name="connsiteX1" fmla="*/ 5630863 w 5630863"/>
              <a:gd name="connsiteY1" fmla="*/ 0 h 6894513"/>
              <a:gd name="connsiteX2" fmla="*/ 5630863 w 5630863"/>
              <a:gd name="connsiteY2" fmla="*/ 6894513 h 6894513"/>
              <a:gd name="connsiteX3" fmla="*/ 0 w 5630863"/>
              <a:gd name="connsiteY3" fmla="*/ 6894513 h 6894513"/>
              <a:gd name="connsiteX4" fmla="*/ 0 w 5630863"/>
              <a:gd name="connsiteY4" fmla="*/ 0 h 6894513"/>
              <a:gd name="connsiteX0" fmla="*/ 0 w 10106611"/>
              <a:gd name="connsiteY0" fmla="*/ 0 h 6901388"/>
              <a:gd name="connsiteX1" fmla="*/ 5630863 w 10106611"/>
              <a:gd name="connsiteY1" fmla="*/ 0 h 6901388"/>
              <a:gd name="connsiteX2" fmla="*/ 10106611 w 10106611"/>
              <a:gd name="connsiteY2" fmla="*/ 6901388 h 6901388"/>
              <a:gd name="connsiteX3" fmla="*/ 0 w 10106611"/>
              <a:gd name="connsiteY3" fmla="*/ 6894513 h 6901388"/>
              <a:gd name="connsiteX4" fmla="*/ 0 w 10106611"/>
              <a:gd name="connsiteY4" fmla="*/ 0 h 6901388"/>
              <a:gd name="connsiteX0" fmla="*/ 0 w 10107177"/>
              <a:gd name="connsiteY0" fmla="*/ 0 h 6901388"/>
              <a:gd name="connsiteX1" fmla="*/ 5630863 w 10107177"/>
              <a:gd name="connsiteY1" fmla="*/ 0 h 6901388"/>
              <a:gd name="connsiteX2" fmla="*/ 10106611 w 10107177"/>
              <a:gd name="connsiteY2" fmla="*/ 6901388 h 6901388"/>
              <a:gd name="connsiteX3" fmla="*/ 0 w 10107177"/>
              <a:gd name="connsiteY3" fmla="*/ 6894513 h 6901388"/>
              <a:gd name="connsiteX4" fmla="*/ 0 w 10107177"/>
              <a:gd name="connsiteY4" fmla="*/ 0 h 6901388"/>
              <a:gd name="connsiteX0" fmla="*/ 0 w 10107705"/>
              <a:gd name="connsiteY0" fmla="*/ 0 h 6901388"/>
              <a:gd name="connsiteX1" fmla="*/ 5630863 w 10107705"/>
              <a:gd name="connsiteY1" fmla="*/ 0 h 6901388"/>
              <a:gd name="connsiteX2" fmla="*/ 10106611 w 10107705"/>
              <a:gd name="connsiteY2" fmla="*/ 6901388 h 6901388"/>
              <a:gd name="connsiteX3" fmla="*/ 0 w 10107705"/>
              <a:gd name="connsiteY3" fmla="*/ 6894513 h 6901388"/>
              <a:gd name="connsiteX4" fmla="*/ 0 w 10107705"/>
              <a:gd name="connsiteY4" fmla="*/ 0 h 6901388"/>
              <a:gd name="connsiteX0" fmla="*/ 0 w 10162669"/>
              <a:gd name="connsiteY0" fmla="*/ 0 h 6901388"/>
              <a:gd name="connsiteX1" fmla="*/ 5630863 w 10162669"/>
              <a:gd name="connsiteY1" fmla="*/ 0 h 6901388"/>
              <a:gd name="connsiteX2" fmla="*/ 10161612 w 10162669"/>
              <a:gd name="connsiteY2" fmla="*/ 6901388 h 6901388"/>
              <a:gd name="connsiteX3" fmla="*/ 0 w 10162669"/>
              <a:gd name="connsiteY3" fmla="*/ 6894513 h 6901388"/>
              <a:gd name="connsiteX4" fmla="*/ 0 w 10162669"/>
              <a:gd name="connsiteY4" fmla="*/ 0 h 6901388"/>
              <a:gd name="connsiteX0" fmla="*/ 0 w 10162982"/>
              <a:gd name="connsiteY0" fmla="*/ 0 h 6901388"/>
              <a:gd name="connsiteX1" fmla="*/ 5630863 w 10162982"/>
              <a:gd name="connsiteY1" fmla="*/ 0 h 6901388"/>
              <a:gd name="connsiteX2" fmla="*/ 10161612 w 10162982"/>
              <a:gd name="connsiteY2" fmla="*/ 6901388 h 6901388"/>
              <a:gd name="connsiteX3" fmla="*/ 0 w 10162982"/>
              <a:gd name="connsiteY3" fmla="*/ 6894513 h 6901388"/>
              <a:gd name="connsiteX4" fmla="*/ 0 w 10162982"/>
              <a:gd name="connsiteY4" fmla="*/ 0 h 6901388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0 w 10162982"/>
              <a:gd name="connsiteY0" fmla="*/ 0 h 6908263"/>
              <a:gd name="connsiteX1" fmla="*/ 5630863 w 10162982"/>
              <a:gd name="connsiteY1" fmla="*/ 0 h 6908263"/>
              <a:gd name="connsiteX2" fmla="*/ 10161612 w 10162982"/>
              <a:gd name="connsiteY2" fmla="*/ 6901388 h 6908263"/>
              <a:gd name="connsiteX3" fmla="*/ 2289438 w 10162982"/>
              <a:gd name="connsiteY3" fmla="*/ 6908263 h 6908263"/>
              <a:gd name="connsiteX4" fmla="*/ 0 w 10162982"/>
              <a:gd name="connsiteY4" fmla="*/ 0 h 6908263"/>
              <a:gd name="connsiteX0" fmla="*/ 456933 w 10619915"/>
              <a:gd name="connsiteY0" fmla="*/ 0 h 6908263"/>
              <a:gd name="connsiteX1" fmla="*/ 6087796 w 10619915"/>
              <a:gd name="connsiteY1" fmla="*/ 0 h 6908263"/>
              <a:gd name="connsiteX2" fmla="*/ 10618545 w 10619915"/>
              <a:gd name="connsiteY2" fmla="*/ 6901388 h 6908263"/>
              <a:gd name="connsiteX3" fmla="*/ 2746371 w 10619915"/>
              <a:gd name="connsiteY3" fmla="*/ 6908263 h 6908263"/>
              <a:gd name="connsiteX4" fmla="*/ 601312 w 10619915"/>
              <a:gd name="connsiteY4" fmla="*/ 2475626 h 6908263"/>
              <a:gd name="connsiteX5" fmla="*/ 456933 w 10619915"/>
              <a:gd name="connsiteY5" fmla="*/ 0 h 6908263"/>
              <a:gd name="connsiteX0" fmla="*/ 368826 w 10531808"/>
              <a:gd name="connsiteY0" fmla="*/ 0 h 6908263"/>
              <a:gd name="connsiteX1" fmla="*/ 5999689 w 10531808"/>
              <a:gd name="connsiteY1" fmla="*/ 0 h 6908263"/>
              <a:gd name="connsiteX2" fmla="*/ 10530438 w 10531808"/>
              <a:gd name="connsiteY2" fmla="*/ 6901388 h 6908263"/>
              <a:gd name="connsiteX3" fmla="*/ 2658264 w 10531808"/>
              <a:gd name="connsiteY3" fmla="*/ 6908263 h 6908263"/>
              <a:gd name="connsiteX4" fmla="*/ 513205 w 10531808"/>
              <a:gd name="connsiteY4" fmla="*/ 2475626 h 6908263"/>
              <a:gd name="connsiteX5" fmla="*/ 368826 w 10531808"/>
              <a:gd name="connsiteY5" fmla="*/ 0 h 6908263"/>
              <a:gd name="connsiteX0" fmla="*/ 206 w 10163188"/>
              <a:gd name="connsiteY0" fmla="*/ 0 h 6908263"/>
              <a:gd name="connsiteX1" fmla="*/ 5631069 w 10163188"/>
              <a:gd name="connsiteY1" fmla="*/ 0 h 6908263"/>
              <a:gd name="connsiteX2" fmla="*/ 10161818 w 10163188"/>
              <a:gd name="connsiteY2" fmla="*/ 6901388 h 6908263"/>
              <a:gd name="connsiteX3" fmla="*/ 2289644 w 10163188"/>
              <a:gd name="connsiteY3" fmla="*/ 6908263 h 6908263"/>
              <a:gd name="connsiteX4" fmla="*/ 144585 w 10163188"/>
              <a:gd name="connsiteY4" fmla="*/ 2475626 h 6908263"/>
              <a:gd name="connsiteX5" fmla="*/ 206 w 10163188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22771 w 10185753"/>
              <a:gd name="connsiteY0" fmla="*/ 0 h 6908263"/>
              <a:gd name="connsiteX1" fmla="*/ 5653634 w 10185753"/>
              <a:gd name="connsiteY1" fmla="*/ 0 h 6908263"/>
              <a:gd name="connsiteX2" fmla="*/ 10184383 w 10185753"/>
              <a:gd name="connsiteY2" fmla="*/ 6901388 h 6908263"/>
              <a:gd name="connsiteX3" fmla="*/ 2312209 w 10185753"/>
              <a:gd name="connsiteY3" fmla="*/ 6908263 h 6908263"/>
              <a:gd name="connsiteX4" fmla="*/ 9021 w 10185753"/>
              <a:gd name="connsiteY4" fmla="*/ 2503127 h 6908263"/>
              <a:gd name="connsiteX5" fmla="*/ 22771 w 10185753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08263"/>
              <a:gd name="connsiteX1" fmla="*/ 5644613 w 10176732"/>
              <a:gd name="connsiteY1" fmla="*/ 0 h 6908263"/>
              <a:gd name="connsiteX2" fmla="*/ 10175362 w 10176732"/>
              <a:gd name="connsiteY2" fmla="*/ 6901388 h 6908263"/>
              <a:gd name="connsiteX3" fmla="*/ 2303188 w 10176732"/>
              <a:gd name="connsiteY3" fmla="*/ 6908263 h 6908263"/>
              <a:gd name="connsiteX4" fmla="*/ 0 w 10176732"/>
              <a:gd name="connsiteY4" fmla="*/ 2503127 h 6908263"/>
              <a:gd name="connsiteX5" fmla="*/ 13750 w 10176732"/>
              <a:gd name="connsiteY5" fmla="*/ 0 h 6908263"/>
              <a:gd name="connsiteX0" fmla="*/ 13750 w 10176732"/>
              <a:gd name="connsiteY0" fmla="*/ 0 h 6915138"/>
              <a:gd name="connsiteX1" fmla="*/ 5644613 w 10176732"/>
              <a:gd name="connsiteY1" fmla="*/ 0 h 6915138"/>
              <a:gd name="connsiteX2" fmla="*/ 10175362 w 10176732"/>
              <a:gd name="connsiteY2" fmla="*/ 6901388 h 6915138"/>
              <a:gd name="connsiteX3" fmla="*/ 2000680 w 10176732"/>
              <a:gd name="connsiteY3" fmla="*/ 6915138 h 6915138"/>
              <a:gd name="connsiteX4" fmla="*/ 0 w 10176732"/>
              <a:gd name="connsiteY4" fmla="*/ 2503127 h 6915138"/>
              <a:gd name="connsiteX5" fmla="*/ 13750 w 10176732"/>
              <a:gd name="connsiteY5" fmla="*/ 0 h 6915138"/>
              <a:gd name="connsiteX0" fmla="*/ 858 w 10163840"/>
              <a:gd name="connsiteY0" fmla="*/ 0 h 6915138"/>
              <a:gd name="connsiteX1" fmla="*/ 5631721 w 10163840"/>
              <a:gd name="connsiteY1" fmla="*/ 0 h 6915138"/>
              <a:gd name="connsiteX2" fmla="*/ 10162470 w 10163840"/>
              <a:gd name="connsiteY2" fmla="*/ 6901388 h 6915138"/>
              <a:gd name="connsiteX3" fmla="*/ 1987788 w 10163840"/>
              <a:gd name="connsiteY3" fmla="*/ 6915138 h 6915138"/>
              <a:gd name="connsiteX4" fmla="*/ 858 w 10163840"/>
              <a:gd name="connsiteY4" fmla="*/ 1822483 h 6915138"/>
              <a:gd name="connsiteX5" fmla="*/ 858 w 10163840"/>
              <a:gd name="connsiteY5" fmla="*/ 0 h 6915138"/>
              <a:gd name="connsiteX0" fmla="*/ 6513 w 10169495"/>
              <a:gd name="connsiteY0" fmla="*/ 0 h 6915138"/>
              <a:gd name="connsiteX1" fmla="*/ 5637376 w 10169495"/>
              <a:gd name="connsiteY1" fmla="*/ 0 h 6915138"/>
              <a:gd name="connsiteX2" fmla="*/ 10168125 w 10169495"/>
              <a:gd name="connsiteY2" fmla="*/ 6901388 h 6915138"/>
              <a:gd name="connsiteX3" fmla="*/ 1993443 w 10169495"/>
              <a:gd name="connsiteY3" fmla="*/ 6915138 h 6915138"/>
              <a:gd name="connsiteX4" fmla="*/ 6513 w 10169495"/>
              <a:gd name="connsiteY4" fmla="*/ 1822483 h 6915138"/>
              <a:gd name="connsiteX5" fmla="*/ 6513 w 10169495"/>
              <a:gd name="connsiteY5" fmla="*/ 0 h 6915138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69495"/>
              <a:gd name="connsiteY0" fmla="*/ 0 h 6928889"/>
              <a:gd name="connsiteX1" fmla="*/ 5637376 w 10169495"/>
              <a:gd name="connsiteY1" fmla="*/ 0 h 6928889"/>
              <a:gd name="connsiteX2" fmla="*/ 10168125 w 10169495"/>
              <a:gd name="connsiteY2" fmla="*/ 6901388 h 6928889"/>
              <a:gd name="connsiteX3" fmla="*/ 2742839 w 10169495"/>
              <a:gd name="connsiteY3" fmla="*/ 6928889 h 6928889"/>
              <a:gd name="connsiteX4" fmla="*/ 6513 w 10169495"/>
              <a:gd name="connsiteY4" fmla="*/ 1822483 h 6928889"/>
              <a:gd name="connsiteX5" fmla="*/ 6513 w 10169495"/>
              <a:gd name="connsiteY5" fmla="*/ 0 h 6928889"/>
              <a:gd name="connsiteX0" fmla="*/ 6513 w 10176364"/>
              <a:gd name="connsiteY0" fmla="*/ 0 h 6928889"/>
              <a:gd name="connsiteX1" fmla="*/ 5637376 w 10176364"/>
              <a:gd name="connsiteY1" fmla="*/ 0 h 6928889"/>
              <a:gd name="connsiteX2" fmla="*/ 10175000 w 10176364"/>
              <a:gd name="connsiteY2" fmla="*/ 6928888 h 6928889"/>
              <a:gd name="connsiteX3" fmla="*/ 2742839 w 10176364"/>
              <a:gd name="connsiteY3" fmla="*/ 6928889 h 6928889"/>
              <a:gd name="connsiteX4" fmla="*/ 6513 w 10176364"/>
              <a:gd name="connsiteY4" fmla="*/ 1822483 h 6928889"/>
              <a:gd name="connsiteX5" fmla="*/ 6513 w 10176364"/>
              <a:gd name="connsiteY5" fmla="*/ 0 h 692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76364" h="6928889">
                <a:moveTo>
                  <a:pt x="6513" y="0"/>
                </a:moveTo>
                <a:lnTo>
                  <a:pt x="5637376" y="0"/>
                </a:lnTo>
                <a:cubicBezTo>
                  <a:pt x="8621208" y="939176"/>
                  <a:pt x="10230001" y="3301513"/>
                  <a:pt x="10175000" y="6928888"/>
                </a:cubicBezTo>
                <a:lnTo>
                  <a:pt x="2742839" y="6928889"/>
                </a:lnTo>
                <a:cubicBezTo>
                  <a:pt x="1155802" y="6053758"/>
                  <a:pt x="-10674" y="3970762"/>
                  <a:pt x="6513" y="1822483"/>
                </a:cubicBezTo>
                <a:cubicBezTo>
                  <a:pt x="-3800" y="595479"/>
                  <a:pt x="-376" y="611984"/>
                  <a:pt x="6513" y="0"/>
                </a:cubicBezTo>
                <a:close/>
              </a:path>
            </a:pathLst>
          </a:custGeom>
          <a:solidFill>
            <a:srgbClr val="7FC240"/>
          </a:solidFill>
          <a:effectLst/>
        </p:spPr>
        <p:txBody>
          <a:bodyPr/>
          <a:lstStyle/>
          <a:p>
            <a:endParaRPr lang="en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4422EE-B6E9-4ABF-8E2E-D66797A4D6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1350" y="379178"/>
            <a:ext cx="1789974" cy="114118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99C0C12-707F-C217-FDC4-CBF95143FBE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350" y="4005263"/>
            <a:ext cx="9012448" cy="133237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7FEC2CC-86C6-F481-6DC5-4796DCE1A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350" y="5583230"/>
            <a:ext cx="9144000" cy="6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Daytona" panose="020F0502020204030204" pitchFamily="34" charset="0"/>
                <a:cs typeface="Daytona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381106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8" r:id="rId2"/>
    <p:sldLayoutId id="2147483661" r:id="rId3"/>
    <p:sldLayoutId id="2147483662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5" r:id="rId17"/>
    <p:sldLayoutId id="2147483702" r:id="rId18"/>
    <p:sldLayoutId id="2147483703" r:id="rId19"/>
    <p:sldLayoutId id="2147483704" r:id="rId20"/>
    <p:sldLayoutId id="2147483701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9.jpg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emf"/><Relationship Id="rId11" Type="http://schemas.openxmlformats.org/officeDocument/2006/relationships/hyperlink" Target="https://cdn.biip.lt/inva-wp/app/uploads/Mokomoji-medziaga.pdf" TargetMode="External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2.emf"/><Relationship Id="rId4" Type="http://schemas.openxmlformats.org/officeDocument/2006/relationships/image" Target="../media/image5.emf"/><Relationship Id="rId9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investicijos.lt/dokumentai/supaprastintai-apmokamu-islaidu-dydziu-registras" TargetMode="External"/><Relationship Id="rId2" Type="http://schemas.openxmlformats.org/officeDocument/2006/relationships/hyperlink" Target="https://cdn.biip.lt/inva-wp/app/uploads/Mokomoji-medziaga.pdf" TargetMode="Externa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investicijos.lt/dokumentai/supaprastintai-apmokamu-islaidu-dydziu-registra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vis.apva.lt/uploads/documents/files/APVIS%20KVIETIMAI/01-036-J-0001-J01/JP%20projekto%20parei%C5%A1k%C4%97jo%20ra%C5%A1ytinis%20patvirtinimas%2C%20kad%20naikinant%20invazines%20r%C5%AB%C5%A1is%20bus%20laikomasi%20reikalavim%C5%B3%2C%20numatyt%C5%B3%20Invazini%C5%B3%20r%C5%AB%C5%A1i%C5%B3%20kontrol%C4%97s%20ir%20naikinimo%20tvarkos%20apra%C5%A1e.doc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hyperlink" Target="https://inva.biip.lt/zemelapis/" TargetMode="External"/><Relationship Id="rId4" Type="http://schemas.openxmlformats.org/officeDocument/2006/relationships/hyperlink" Target="https://e-seimas.lrs.lt/portal/legalAct/lt/TAD/ef27be211bf611f199c6aa78b7fb0d96?positionInSearchResults=0&amp;searchModelUUID=f68a8df7-8b73-4283-8c7e-5b7096fa0c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inva.biip.lt/duk-dazniausiai-uzduodami-klausimai/" TargetMode="External"/><Relationship Id="rId3" Type="http://schemas.openxmlformats.org/officeDocument/2006/relationships/hyperlink" Target="mailto:irvinas.kairys@apva.lt" TargetMode="External"/><Relationship Id="rId7" Type="http://schemas.openxmlformats.org/officeDocument/2006/relationships/hyperlink" Target="https://apva.lrv.lt/lt/duk/?q=invazini%C5%B3&amp;cats=&amp;pv=12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emf"/><Relationship Id="rId5" Type="http://schemas.openxmlformats.org/officeDocument/2006/relationships/hyperlink" Target="mailto:giedre.ulinskaite@apva.lt" TargetMode="External"/><Relationship Id="rId4" Type="http://schemas.openxmlformats.org/officeDocument/2006/relationships/hyperlink" Target="mailto:vytis.slubelis@apva.lt" TargetMode="External"/><Relationship Id="rId9" Type="http://schemas.openxmlformats.org/officeDocument/2006/relationships/hyperlink" Target="https://cdn.biip.lt/inva-wp/app/uploads/Mokomoji-medziaga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B47AD4-8361-921A-1D82-76753CB90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0" y="3154680"/>
            <a:ext cx="5394960" cy="1143000"/>
          </a:xfrm>
        </p:spPr>
        <p:txBody>
          <a:bodyPr wrap="square">
            <a:normAutofit/>
          </a:bodyPr>
          <a:lstStyle/>
          <a:p>
            <a:r>
              <a:rPr lang="lt-LT" sz="3600" dirty="0">
                <a:solidFill>
                  <a:srgbClr val="305261"/>
                </a:solidFill>
                <a:latin typeface="Trebuchet MS"/>
              </a:rPr>
              <a:t>Invazinių rūšių naikinimas ir kontrolė</a:t>
            </a:r>
            <a:endParaRPr sz="3400" dirty="0">
              <a:solidFill>
                <a:srgbClr val="305261"/>
              </a:solidFill>
              <a:latin typeface="Daytona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3BCA3DE-7B77-BABD-3B26-B24E94323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4498848"/>
            <a:ext cx="6634480" cy="594360"/>
          </a:xfrm>
        </p:spPr>
        <p:txBody>
          <a:bodyPr wrap="square"/>
          <a:lstStyle/>
          <a:p>
            <a:r>
              <a:rPr sz="1800" dirty="0">
                <a:solidFill>
                  <a:srgbClr val="305261"/>
                </a:solidFill>
                <a:latin typeface="Trebuchet MS"/>
              </a:rPr>
              <a:t>2026 m. IV </a:t>
            </a:r>
            <a:r>
              <a:rPr sz="1800" dirty="0" err="1">
                <a:solidFill>
                  <a:srgbClr val="305261"/>
                </a:solidFill>
                <a:latin typeface="Trebuchet MS"/>
              </a:rPr>
              <a:t>ketv</a:t>
            </a:r>
            <a:r>
              <a:rPr sz="1800" dirty="0">
                <a:solidFill>
                  <a:srgbClr val="305261"/>
                </a:solidFill>
                <a:latin typeface="Trebuchet MS"/>
              </a:rPr>
              <a:t>. </a:t>
            </a:r>
            <a:r>
              <a:rPr lang="lt-LT" sz="1800" dirty="0">
                <a:solidFill>
                  <a:srgbClr val="305261"/>
                </a:solidFill>
                <a:latin typeface="Daytona"/>
              </a:rPr>
              <a:t>Antrasis kvietimas teikti paraiškas</a:t>
            </a:r>
            <a:endParaRPr sz="1800" dirty="0">
              <a:solidFill>
                <a:srgbClr val="305261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35779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2291" r="22292"/>
          <a:stretch>
            <a:fillRect/>
          </a:stretch>
        </p:blipFill>
        <p:spPr>
          <a:xfrm flipH="1">
            <a:off x="6469119" y="-18257"/>
            <a:ext cx="5728457" cy="689451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DB093AE-B8A8-9727-3F1F-2622DF463A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r>
              <a:rPr dirty="0">
                <a:solidFill>
                  <a:srgbClr val="316956"/>
                </a:solidFill>
              </a:rPr>
              <a:t>II-</a:t>
            </a:r>
            <a:r>
              <a:rPr dirty="0" err="1">
                <a:solidFill>
                  <a:srgbClr val="316956"/>
                </a:solidFill>
              </a:rPr>
              <a:t>ojo</a:t>
            </a:r>
            <a:r>
              <a:rPr dirty="0">
                <a:solidFill>
                  <a:srgbClr val="316956"/>
                </a:solidFill>
              </a:rPr>
              <a:t> </a:t>
            </a:r>
            <a:r>
              <a:rPr dirty="0" err="1">
                <a:solidFill>
                  <a:srgbClr val="316956"/>
                </a:solidFill>
              </a:rPr>
              <a:t>kvietimo</a:t>
            </a:r>
            <a:r>
              <a:rPr dirty="0">
                <a:solidFill>
                  <a:srgbClr val="316956"/>
                </a:solidFill>
              </a:rPr>
              <a:t> </a:t>
            </a:r>
            <a:r>
              <a:rPr dirty="0" err="1">
                <a:solidFill>
                  <a:srgbClr val="316956"/>
                </a:solidFill>
              </a:rPr>
              <a:t>rūšys</a:t>
            </a:r>
            <a:endParaRPr dirty="0">
              <a:solidFill>
                <a:srgbClr val="316956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667512" y="2196448"/>
            <a:ext cx="3948379" cy="545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Sosnovskio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ir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Mantegacio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barščiai</a:t>
            </a:r>
            <a:endParaRPr lang="en-US" dirty="0">
              <a:solidFill>
                <a:srgbClr val="316956"/>
              </a:solidFill>
            </a:endParaRPr>
          </a:p>
        </p:txBody>
      </p:sp>
      <p:sp>
        <p:nvSpPr>
          <p:cNvPr id="7" name="Skiriamoji linij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3021265"/>
            <a:ext cx="3948379" cy="18710"/>
          </a:xfrm>
          <a:prstGeom prst="rect">
            <a:avLst/>
          </a:prstGeom>
          <a:solidFill>
            <a:srgbClr val="E7E6E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667512" y="3391318"/>
            <a:ext cx="3948379" cy="545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Ispaninis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arionas</a:t>
            </a:r>
            <a:endParaRPr lang="en-US" dirty="0">
              <a:solidFill>
                <a:srgbClr val="316956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667512" y="4876198"/>
            <a:ext cx="3948379" cy="545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Didžioji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ir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kanadinė</a:t>
            </a:r>
            <a:r>
              <a:rPr lang="en-US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b="1" dirty="0" err="1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rykštenės</a:t>
            </a:r>
            <a:endParaRPr lang="en-US" dirty="0">
              <a:solidFill>
                <a:srgbClr val="316956"/>
              </a:solidFill>
            </a:endParaRPr>
          </a:p>
        </p:txBody>
      </p:sp>
      <p:sp>
        <p:nvSpPr>
          <p:cNvPr id="13" name="Skiriamoji linij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5705433"/>
            <a:ext cx="3948379" cy="18710"/>
          </a:xfrm>
          <a:prstGeom prst="rect">
            <a:avLst/>
          </a:prstGeom>
          <a:solidFill>
            <a:srgbClr val="E7E6E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18" name="Skiriamoji linija">
            <a:extLst>
              <a:ext uri="{FF2B5EF4-FFF2-40B4-BE49-F238E27FC236}">
                <a16:creationId xmlns:a16="http://schemas.microsoft.com/office/drawing/2014/main" id="{9C039DF9-8CFB-DCB2-0FEA-B67FF4B7A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4397263"/>
            <a:ext cx="3948379" cy="18710"/>
          </a:xfrm>
          <a:prstGeom prst="rect">
            <a:avLst/>
          </a:prstGeom>
          <a:solidFill>
            <a:srgbClr val="E7E6E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63BCBA-4CC7-E0CA-2748-0666CF683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605" y="-14819"/>
            <a:ext cx="1202813" cy="989506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3C8FD30-7BFE-C796-526F-9523109A6D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171220"/>
              </p:ext>
            </p:extLst>
          </p:nvPr>
        </p:nvGraphicFramePr>
        <p:xfrm>
          <a:off x="4461056" y="3443175"/>
          <a:ext cx="1096599" cy="925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5" imgW="914400" imgH="771837" progId="Package">
                  <p:embed/>
                </p:oleObj>
              </mc:Choice>
              <mc:Fallback>
                <p:oleObj name="Packager Shell Object" showAsIcon="1" r:id="rId5" imgW="914400" imgH="771837" progId="Package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E3C8FD30-7BFE-C796-526F-9523109A6D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61056" y="3443175"/>
                        <a:ext cx="1096599" cy="925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1D45D53-F9AB-095C-92A5-1E3915D370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987873"/>
              </p:ext>
            </p:extLst>
          </p:nvPr>
        </p:nvGraphicFramePr>
        <p:xfrm>
          <a:off x="4518686" y="2219094"/>
          <a:ext cx="1096599" cy="922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7" imgW="529200" imgH="445680" progId="Package">
                  <p:embed/>
                </p:oleObj>
              </mc:Choice>
              <mc:Fallback>
                <p:oleObj name="Packager Shell Object" showAsIcon="1" r:id="rId7" imgW="529200" imgH="445680" progId="Package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1D45D53-F9AB-095C-92A5-1E3915D370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18686" y="2219094"/>
                        <a:ext cx="1096599" cy="9229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4E2B9B4-4633-AB2A-5662-EEE57E4D06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070245"/>
              </p:ext>
            </p:extLst>
          </p:nvPr>
        </p:nvGraphicFramePr>
        <p:xfrm>
          <a:off x="4477837" y="4752173"/>
          <a:ext cx="1049518" cy="885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9" imgW="914400" imgH="771837" progId="Package">
                  <p:embed/>
                </p:oleObj>
              </mc:Choice>
              <mc:Fallback>
                <p:oleObj name="Packager Shell Object" showAsIcon="1" r:id="rId9" imgW="914400" imgH="771837" progId="Package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44E2B9B4-4633-AB2A-5662-EEE57E4D06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77837" y="4752173"/>
                        <a:ext cx="1049518" cy="8855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F63302E-06A7-F292-7249-B0B68A10403D}"/>
              </a:ext>
            </a:extLst>
          </p:cNvPr>
          <p:cNvSpPr txBox="1"/>
          <p:nvPr/>
        </p:nvSpPr>
        <p:spPr>
          <a:xfrm>
            <a:off x="546100" y="5935510"/>
            <a:ext cx="5923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hlinkClick r:id="rId11"/>
              </a:rPr>
              <a:t>I –</a:t>
            </a:r>
            <a:r>
              <a:rPr lang="lt-LT" sz="2400" dirty="0" err="1">
                <a:hlinkClick r:id="rId11"/>
              </a:rPr>
              <a:t>ojo</a:t>
            </a:r>
            <a:r>
              <a:rPr lang="lt-LT" sz="2400" dirty="0">
                <a:hlinkClick r:id="rId11"/>
              </a:rPr>
              <a:t> kvietimo mokymų medžiaga 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17113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9CC04-6A5F-9210-1600-A70FBC9F5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100" y="506655"/>
            <a:ext cx="9144000" cy="762512"/>
          </a:xfrm>
        </p:spPr>
        <p:txBody>
          <a:bodyPr wrap="square"/>
          <a:lstStyle/>
          <a:p>
            <a:r>
              <a:rPr dirty="0" err="1"/>
              <a:t>Kvietimas</a:t>
            </a:r>
            <a:r>
              <a:rPr dirty="0"/>
              <a:t> </a:t>
            </a:r>
            <a:r>
              <a:rPr dirty="0" err="1"/>
              <a:t>skaičiais</a:t>
            </a:r>
            <a:endParaRPr dirty="0"/>
          </a:p>
        </p:txBody>
      </p:sp>
      <p:sp>
        <p:nvSpPr>
          <p:cNvPr id="9" name="Text 1"/>
          <p:cNvSpPr/>
          <p:nvPr/>
        </p:nvSpPr>
        <p:spPr>
          <a:xfrm>
            <a:off x="667512" y="1481328"/>
            <a:ext cx="10322610" cy="4776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2000">
                <a:solidFill>
                  <a:srgbClr val="44546A"/>
                </a:solidFill>
                <a:latin typeface="Trebuchet MS" pitchFamily="34" charset="0"/>
                <a:cs typeface="Segoe UI" pitchFamily="34" charset="-120"/>
              </a:rPr>
              <a:t>Preliminarūs II-kvietime numatomi finansuoti plotai ir plotams tenkančios sumos.</a:t>
            </a:r>
            <a:endParaRPr lang="en-US" sz="2000"/>
          </a:p>
        </p:txBody>
      </p:sp>
      <p:sp>
        <p:nvSpPr>
          <p:cNvPr id="4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2026179"/>
            <a:ext cx="3261597" cy="241231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lt-LT"/>
          </a:p>
        </p:txBody>
      </p:sp>
      <p:sp>
        <p:nvSpPr>
          <p:cNvPr id="5" name="Kortel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2026179"/>
            <a:ext cx="60721" cy="2412310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6" name="Text 4"/>
          <p:cNvSpPr/>
          <p:nvPr/>
        </p:nvSpPr>
        <p:spPr>
          <a:xfrm>
            <a:off x="971118" y="2360559"/>
            <a:ext cx="2775828" cy="59710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LIKUSI KVIETIMO SUMA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71118" y="3005434"/>
            <a:ext cx="2775828" cy="7165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3200" b="1" dirty="0">
                <a:solidFill>
                  <a:srgbClr val="316956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&lt;1,43 mln. EUR</a:t>
            </a:r>
            <a:endParaRPr lang="en-US" sz="3200" dirty="0">
              <a:solidFill>
                <a:srgbClr val="316956"/>
              </a:solidFill>
            </a:endParaRPr>
          </a:p>
        </p:txBody>
      </p: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BEEC108E-8E38-D5B2-2169-2C7748722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690863"/>
              </p:ext>
            </p:extLst>
          </p:nvPr>
        </p:nvGraphicFramePr>
        <p:xfrm>
          <a:off x="4171994" y="2052466"/>
          <a:ext cx="7852103" cy="3541666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279479">
                  <a:extLst>
                    <a:ext uri="{9D8B030D-6E8A-4147-A177-3AD203B41FA5}">
                      <a16:colId xmlns:a16="http://schemas.microsoft.com/office/drawing/2014/main" val="1300229474"/>
                    </a:ext>
                  </a:extLst>
                </a:gridCol>
                <a:gridCol w="2664534">
                  <a:extLst>
                    <a:ext uri="{9D8B030D-6E8A-4147-A177-3AD203B41FA5}">
                      <a16:colId xmlns:a16="http://schemas.microsoft.com/office/drawing/2014/main" val="660098104"/>
                    </a:ext>
                  </a:extLst>
                </a:gridCol>
                <a:gridCol w="2908090">
                  <a:extLst>
                    <a:ext uri="{9D8B030D-6E8A-4147-A177-3AD203B41FA5}">
                      <a16:colId xmlns:a16="http://schemas.microsoft.com/office/drawing/2014/main" val="2504592432"/>
                    </a:ext>
                  </a:extLst>
                </a:gridCol>
              </a:tblGrid>
              <a:tr h="791166"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solidFill>
                            <a:schemeClr val="bg1"/>
                          </a:solidFill>
                          <a:latin typeface="Trebuchet MS"/>
                        </a:rPr>
                        <a:t>Rūšis</a:t>
                      </a:r>
                    </a:p>
                  </a:txBody>
                  <a:tcPr>
                    <a:solidFill>
                      <a:srgbClr val="3169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solidFill>
                            <a:schemeClr val="bg1"/>
                          </a:solidFill>
                          <a:latin typeface="Trebuchet MS"/>
                        </a:rPr>
                        <a:t>NATURA (ha (EUR))</a:t>
                      </a:r>
                    </a:p>
                  </a:txBody>
                  <a:tcPr>
                    <a:solidFill>
                      <a:srgbClr val="3169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solidFill>
                            <a:schemeClr val="bg1"/>
                          </a:solidFill>
                          <a:latin typeface="Trebuchet MS"/>
                        </a:rPr>
                        <a:t>Ne NATURA (ha (EUR))</a:t>
                      </a:r>
                    </a:p>
                  </a:txBody>
                  <a:tcPr>
                    <a:solidFill>
                      <a:srgbClr val="3169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222799"/>
                  </a:ext>
                </a:extLst>
              </a:tr>
              <a:tr h="791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Sosnovskio</a:t>
                      </a:r>
                      <a:r>
                        <a:rPr lang="en-US" sz="1800" b="1" dirty="0">
                          <a:solidFill>
                            <a:srgbClr val="316956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ir</a:t>
                      </a:r>
                      <a:r>
                        <a:rPr lang="en-US" sz="1800" b="1" dirty="0">
                          <a:solidFill>
                            <a:srgbClr val="316956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Mantegacio</a:t>
                      </a:r>
                      <a:r>
                        <a:rPr lang="en-US" sz="1800" b="1" dirty="0">
                          <a:solidFill>
                            <a:srgbClr val="316956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barščiai</a:t>
                      </a:r>
                      <a:endParaRPr lang="en-US" sz="1800" dirty="0">
                        <a:solidFill>
                          <a:srgbClr val="31695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solidFill/>
                          <a:latin typeface="Trebuchet MS"/>
                        </a:rPr>
                        <a:t>18,60 ha (63 426 EUR)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solidFill/>
                          <a:latin typeface="Trebuchet MS"/>
                        </a:rPr>
                        <a:t>&lt;198,87 ha (678 156 EUR)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643211"/>
                  </a:ext>
                </a:extLst>
              </a:tr>
              <a:tr h="5523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Ispaninis</a:t>
                      </a:r>
                      <a:r>
                        <a:rPr lang="en-US" sz="1800" b="1" dirty="0">
                          <a:solidFill>
                            <a:srgbClr val="316956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arionas</a:t>
                      </a:r>
                      <a:endParaRPr lang="en-US" sz="1800" dirty="0">
                        <a:solidFill>
                          <a:srgbClr val="31695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solidFill/>
                          <a:latin typeface="Trebuchet M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solidFill/>
                          <a:latin typeface="Trebuchet MS"/>
                        </a:rPr>
                        <a:t>156,23 ha (629 927 EUR)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402560"/>
                  </a:ext>
                </a:extLst>
              </a:tr>
              <a:tr h="791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Didžioji</a:t>
                      </a:r>
                      <a:r>
                        <a:rPr lang="en-US" sz="1800" b="1" dirty="0">
                          <a:solidFill>
                            <a:srgbClr val="316956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ir</a:t>
                      </a:r>
                      <a:r>
                        <a:rPr lang="en-US" sz="1800" b="1" dirty="0">
                          <a:solidFill>
                            <a:srgbClr val="316956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kanadinė</a:t>
                      </a:r>
                      <a:r>
                        <a:rPr lang="en-US" sz="1800" b="1" dirty="0">
                          <a:solidFill>
                            <a:srgbClr val="316956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rykštenės</a:t>
                      </a:r>
                      <a:endParaRPr lang="en-US" sz="1800" dirty="0">
                        <a:solidFill>
                          <a:srgbClr val="31695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solidFill/>
                          <a:latin typeface="Trebuchet M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solidFill/>
                          <a:latin typeface="Trebuchet MS"/>
                        </a:rPr>
                        <a:t>23,40 ha (59 224 EUR)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560324"/>
                  </a:ext>
                </a:extLst>
              </a:tr>
              <a:tr h="4926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Bitinė</a:t>
                      </a:r>
                      <a:r>
                        <a:rPr lang="en-US" sz="1800" b="1" dirty="0">
                          <a:solidFill>
                            <a:srgbClr val="316956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316956"/>
                          </a:solidFill>
                          <a:latin typeface="Trebuchet MS"/>
                        </a:rPr>
                        <a:t>sprigė</a:t>
                      </a:r>
                      <a:endParaRPr lang="lt-LT" dirty="0">
                        <a:solidFill>
                          <a:srgbClr val="31695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>
                          <a:solidFill/>
                          <a:latin typeface="Trebuchet MS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solidFill/>
                          <a:latin typeface="Trebuchet MS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2344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41916C7-108C-9FC0-4729-1599AF119CD9}"/>
              </a:ext>
            </a:extLst>
          </p:cNvPr>
          <p:cNvSpPr txBox="1"/>
          <p:nvPr/>
        </p:nvSpPr>
        <p:spPr>
          <a:xfrm>
            <a:off x="546100" y="5704677"/>
            <a:ext cx="5923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hlinkClick r:id="rId2"/>
              </a:rPr>
              <a:t>I –</a:t>
            </a:r>
            <a:r>
              <a:rPr lang="lt-LT" sz="2400" dirty="0" err="1">
                <a:hlinkClick r:id="rId2"/>
              </a:rPr>
              <a:t>ojo</a:t>
            </a:r>
            <a:r>
              <a:rPr lang="lt-LT" sz="2400" dirty="0">
                <a:hlinkClick r:id="rId2"/>
              </a:rPr>
              <a:t> kvietimo mokymų medžiaga </a:t>
            </a:r>
            <a:endParaRPr lang="lt-LT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CA4025-CBE6-AA5A-77D2-D7E28928F621}"/>
              </a:ext>
            </a:extLst>
          </p:cNvPr>
          <p:cNvSpPr txBox="1"/>
          <p:nvPr/>
        </p:nvSpPr>
        <p:spPr>
          <a:xfrm>
            <a:off x="546100" y="6166342"/>
            <a:ext cx="5923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hlinkClick r:id="rId3"/>
              </a:rPr>
              <a:t>FIKSUOTIEJI ĮKAINIAI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78365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F856F8-85D2-C7DE-5CE1-697A1FA27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7D18F-F3E3-7A4B-9332-0E83A4B9F97A}" type="slidenum">
              <a:rPr lang="en-LT" smtClean="0"/>
              <a:pPr/>
              <a:t>4</a:t>
            </a:fld>
            <a:endParaRPr lang="en-LT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7A7E88-BF98-0799-0852-B0916C238D4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hlinkClick r:id="rId3"/>
              </a:rPr>
              <a:t>FIKSUOTIEJI ĮKAINIAI</a:t>
            </a:r>
            <a:endParaRPr lang="lt-LT" sz="2400" dirty="0"/>
          </a:p>
        </p:txBody>
      </p:sp>
      <p:graphicFrame>
        <p:nvGraphicFramePr>
          <p:cNvPr id="7" name="Fiksuotųjų įkainių lentelė"/>
          <p:cNvGraphicFramePr>
            <a:graphicFrameLocks noGrp="1"/>
          </p:cNvGraphicFramePr>
          <p:nvPr/>
        </p:nvGraphicFramePr>
        <p:xfrm>
          <a:off x="667512" y="1444752"/>
          <a:ext cx="10680192" cy="4425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34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rebuchet MS"/>
                        </a:rPr>
                        <a:t>Eil. Nr.</a:t>
                      </a:r>
                    </a:p>
                  </a:txBody>
                  <a:tcPr marL="54864" marR="54864" marT="13716" marB="13716" anchor="ctr">
                    <a:solidFill>
                      <a:srgbClr val="3169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rebuchet MS"/>
                        </a:rPr>
                        <a:t>Įkainio kodas</a:t>
                      </a:r>
                    </a:p>
                  </a:txBody>
                  <a:tcPr marL="54864" marR="54864" marT="13716" marB="13716" anchor="ctr">
                    <a:solidFill>
                      <a:srgbClr val="31695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rebuchet MS"/>
                        </a:rPr>
                        <a:t>Įkainio pavadinimas</a:t>
                      </a:r>
                    </a:p>
                  </a:txBody>
                  <a:tcPr marL="54864" marR="54864" marT="13716" marB="13716" anchor="ctr">
                    <a:solidFill>
                      <a:srgbClr val="3169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rebuchet MS"/>
                        </a:rPr>
                        <a:t>Įkainis (Eur)</a:t>
                      </a:r>
                    </a:p>
                  </a:txBody>
                  <a:tcPr marL="54864" marR="54864" marT="13716" marB="13716" anchor="ctr">
                    <a:solidFill>
                      <a:srgbClr val="3169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1.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FĮ-72-01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Sosnovskio ir Mantegacio barštis — 1-ieji naikinimo metai (1 ha)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1169,16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2.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FĮ-72-02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Sosnovskio ir Mantegacio barštis — 2-ieji naikinimo metai (1 ha)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1013,27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3.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FĮ-72-03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Sosnovskio ir Mantegacio barštis — 3-ieji naikinimo metai (1 ha)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896,36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4.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FĮ-72-04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Sosnovskio ir Mantegacio barštis — 4-ieji naikinimo metai (1 ha)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331,26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5.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FĮ-72-09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dirty="0" err="1">
                          <a:solidFill>
                            <a:srgbClr val="202B28"/>
                          </a:solidFill>
                          <a:latin typeface="Trebuchet MS"/>
                        </a:rPr>
                        <a:t>Ispaninis</a:t>
                      </a: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 </a:t>
                      </a:r>
                      <a:r>
                        <a:rPr sz="1400" b="0" dirty="0" err="1">
                          <a:solidFill>
                            <a:srgbClr val="202B28"/>
                          </a:solidFill>
                          <a:latin typeface="Trebuchet MS"/>
                        </a:rPr>
                        <a:t>arionas</a:t>
                      </a: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 — 1-ieji </a:t>
                      </a:r>
                      <a:r>
                        <a:rPr sz="1400" b="0" dirty="0" err="1">
                          <a:solidFill>
                            <a:srgbClr val="202B28"/>
                          </a:solidFill>
                          <a:latin typeface="Trebuchet MS"/>
                        </a:rPr>
                        <a:t>naikinimo</a:t>
                      </a: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 </a:t>
                      </a:r>
                      <a:r>
                        <a:rPr sz="1400" b="0" dirty="0" err="1">
                          <a:solidFill>
                            <a:srgbClr val="202B28"/>
                          </a:solidFill>
                          <a:latin typeface="Trebuchet MS"/>
                        </a:rPr>
                        <a:t>metai</a:t>
                      </a: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 (1 ha)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1353,04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6.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FĮ-72-10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Ispaninis arionas — 2-ieji naikinimo metai (1 ha)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1055,37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7.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FĮ-72-11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Ispaninis arionas — 3-ieji naikinimo metai (1 ha)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906,54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8.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FĮ-72-12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Ispaninis arionas — 4-ieji naikinimo metai (1 ha)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717,11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9.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FĮ-72-13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Didžioji ir kanadinė rykštenės — 1-ieji naikinimo metai (1 ha)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865,29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10.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FĮ-72-14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Didžioji ir kanadinė rykštenės — 2-ieji naikinimo metai (1 ha)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800,39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11.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FĮ-72-15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Didžioji ir kanadinė rykštenės — 3-ieji naikinimo metai (1 ha)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605,7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12.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FĮ-72-16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2B28"/>
                          </a:solidFill>
                          <a:latin typeface="Trebuchet MS"/>
                        </a:rPr>
                        <a:t>Didžioji ir kanadinė rykštenės — 4-ieji naikinimo metai (1 ha)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dirty="0">
                          <a:solidFill>
                            <a:srgbClr val="202B28"/>
                          </a:solidFill>
                          <a:latin typeface="Trebuchet MS"/>
                        </a:rPr>
                        <a:t>259,59</a:t>
                      </a:r>
                    </a:p>
                  </a:txBody>
                  <a:tcPr marL="54864" marR="54864" marT="13716" marB="13716" anchor="ctr">
                    <a:solidFill>
                      <a:srgbClr val="EEF3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813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C2E78BAA-F9C9-9A99-50AC-D0A84C8C2C19}"/>
              </a:ext>
            </a:extLst>
          </p:cNvPr>
          <p:cNvSpPr txBox="1">
            <a:spLocks/>
          </p:cNvSpPr>
          <p:nvPr/>
        </p:nvSpPr>
        <p:spPr>
          <a:xfrm>
            <a:off x="2458720" y="3086100"/>
            <a:ext cx="5394960" cy="868680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05261"/>
                </a:solidFill>
                <a:latin typeface="Daytona" panose="020F0502020204030204" pitchFamily="34" charset="0"/>
                <a:ea typeface="+mj-ea"/>
                <a:cs typeface="Daytona" panose="020F0502020204030204" pitchFamily="34" charset="0"/>
              </a:defRPr>
            </a:lvl1pPr>
          </a:lstStyle>
          <a:p>
            <a:r>
              <a:rPr lang="lt-LT" sz="3200" dirty="0">
                <a:solidFill>
                  <a:srgbClr val="316956"/>
                </a:solidFill>
                <a:latin typeface="Daytona"/>
              </a:rPr>
              <a:t>Paraiškos teikimo etapas</a:t>
            </a:r>
          </a:p>
          <a:p>
            <a:endParaRPr lang="lt-LT" sz="3200" dirty="0">
              <a:solidFill>
                <a:srgbClr val="316956"/>
              </a:solidFill>
              <a:latin typeface="Dayton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06EE58-C11A-FE99-35B0-7F56BF980A70}"/>
              </a:ext>
            </a:extLst>
          </p:cNvPr>
          <p:cNvSpPr txBox="1"/>
          <p:nvPr/>
        </p:nvSpPr>
        <p:spPr>
          <a:xfrm>
            <a:off x="2458720" y="3609160"/>
            <a:ext cx="6817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rgbClr val="316956"/>
                </a:solidFill>
                <a:latin typeface="Trebuchet MS"/>
              </a:rPr>
              <a:t>Pasirengimas ir </a:t>
            </a:r>
            <a:r>
              <a:rPr lang="en-US" dirty="0" err="1">
                <a:solidFill>
                  <a:srgbClr val="316956"/>
                </a:solidFill>
                <a:latin typeface="Trebuchet MS"/>
              </a:rPr>
              <a:t>su</a:t>
            </a:r>
            <a:r>
              <a:rPr lang="en-US" dirty="0">
                <a:solidFill>
                  <a:srgbClr val="316956"/>
                </a:solidFill>
                <a:latin typeface="Trebuchet MS"/>
              </a:rPr>
              <a:t> </a:t>
            </a:r>
            <a:r>
              <a:rPr lang="lt-LT" dirty="0">
                <a:solidFill>
                  <a:srgbClr val="316956"/>
                </a:solidFill>
                <a:latin typeface="Trebuchet MS"/>
              </a:rPr>
              <a:t>paraišk</a:t>
            </a:r>
            <a:r>
              <a:rPr lang="en-US" dirty="0">
                <a:solidFill>
                  <a:srgbClr val="316956"/>
                </a:solidFill>
                <a:latin typeface="Trebuchet MS"/>
              </a:rPr>
              <a:t>a </a:t>
            </a:r>
            <a:r>
              <a:rPr lang="en-US" dirty="0" err="1">
                <a:solidFill>
                  <a:srgbClr val="316956"/>
                </a:solidFill>
                <a:latin typeface="Trebuchet MS"/>
              </a:rPr>
              <a:t>teikiami</a:t>
            </a:r>
            <a:r>
              <a:rPr lang="lt-LT" dirty="0">
                <a:solidFill>
                  <a:srgbClr val="316956"/>
                </a:solidFill>
                <a:latin typeface="Trebuchet MS"/>
              </a:rPr>
              <a:t> dokumentai</a:t>
            </a:r>
          </a:p>
          <a:p>
            <a:endParaRPr lang="lt-LT" dirty="0">
              <a:solidFill>
                <a:srgbClr val="3169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134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jp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9000" b="800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DB093AE-B8A8-9727-3F1F-2622DF463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899" y="533691"/>
            <a:ext cx="5058104" cy="1298538"/>
          </a:xfrm>
        </p:spPr>
        <p:txBody>
          <a:bodyPr wrap="square"/>
          <a:lstStyle/>
          <a:p>
            <a:r>
              <a:rPr dirty="0">
                <a:solidFill>
                  <a:srgbClr val="316956"/>
                </a:solidFill>
              </a:rPr>
              <a:t>Kas </a:t>
            </a:r>
            <a:r>
              <a:rPr dirty="0" err="1">
                <a:solidFill>
                  <a:srgbClr val="316956"/>
                </a:solidFill>
              </a:rPr>
              <a:t>gali</a:t>
            </a:r>
            <a:r>
              <a:rPr dirty="0">
                <a:solidFill>
                  <a:srgbClr val="316956"/>
                </a:solidFill>
              </a:rPr>
              <a:t> </a:t>
            </a:r>
            <a:r>
              <a:rPr dirty="0" err="1">
                <a:solidFill>
                  <a:srgbClr val="316956"/>
                </a:solidFill>
              </a:rPr>
              <a:t>teikti</a:t>
            </a:r>
            <a:r>
              <a:rPr dirty="0">
                <a:solidFill>
                  <a:srgbClr val="316956"/>
                </a:solidFill>
              </a:rPr>
              <a:t> </a:t>
            </a:r>
            <a:r>
              <a:rPr dirty="0" err="1">
                <a:solidFill>
                  <a:srgbClr val="316956"/>
                </a:solidFill>
              </a:rPr>
              <a:t>paraišką</a:t>
            </a:r>
            <a:r>
              <a:rPr lang="lt-LT" dirty="0">
                <a:solidFill>
                  <a:srgbClr val="316956"/>
                </a:solidFill>
              </a:rPr>
              <a:t>?</a:t>
            </a:r>
            <a:endParaRPr dirty="0">
              <a:solidFill>
                <a:srgbClr val="31695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2F6D8-5D9C-FE06-42E5-65708F4DA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/>
          <a:lstStyle/>
          <a:p>
            <a:r>
              <a:t>5</a:t>
            </a:r>
          </a:p>
        </p:txBody>
      </p:sp>
      <p:sp>
        <p:nvSpPr>
          <p:cNvPr id="5" name="Numerio skrituly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2257745"/>
            <a:ext cx="243870" cy="435894"/>
          </a:xfrm>
          <a:prstGeom prst="ellipse">
            <a:avLst/>
          </a:prstGeom>
          <a:solidFill>
            <a:srgbClr val="E7E6E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6" name="Text 3"/>
          <p:cNvSpPr/>
          <p:nvPr/>
        </p:nvSpPr>
        <p:spPr>
          <a:xfrm>
            <a:off x="667512" y="2257745"/>
            <a:ext cx="243870" cy="4358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1</a:t>
            </a:r>
            <a:endParaRPr lang="en-US" sz="1400"/>
          </a:p>
        </p:txBody>
      </p:sp>
      <p:sp>
        <p:nvSpPr>
          <p:cNvPr id="7" name="Text 4"/>
          <p:cNvSpPr/>
          <p:nvPr/>
        </p:nvSpPr>
        <p:spPr>
          <a:xfrm>
            <a:off x="1044930" y="2195474"/>
            <a:ext cx="3541928" cy="415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Fiziniai asmenys</a:t>
            </a:r>
            <a:endParaRPr lang="en-US" sz="1800"/>
          </a:p>
        </p:txBody>
      </p:sp>
      <p:sp>
        <p:nvSpPr>
          <p:cNvPr id="8" name="Text 5"/>
          <p:cNvSpPr/>
          <p:nvPr/>
        </p:nvSpPr>
        <p:spPr>
          <a:xfrm>
            <a:off x="1044930" y="2631368"/>
            <a:ext cx="4786910" cy="7264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Įskaitant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pavienius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namų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ūkius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sodininkų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bendrijų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narius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400" dirty="0"/>
          </a:p>
        </p:txBody>
      </p:sp>
      <p:sp>
        <p:nvSpPr>
          <p:cNvPr id="9" name="Numerio skrituly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3658834"/>
            <a:ext cx="243870" cy="435894"/>
          </a:xfrm>
          <a:prstGeom prst="ellipse">
            <a:avLst/>
          </a:prstGeom>
          <a:solidFill>
            <a:srgbClr val="E7E6E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0" name="Text 7"/>
          <p:cNvSpPr/>
          <p:nvPr/>
        </p:nvSpPr>
        <p:spPr>
          <a:xfrm>
            <a:off x="667512" y="3658834"/>
            <a:ext cx="243870" cy="4358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2</a:t>
            </a:r>
            <a:endParaRPr lang="en-US" sz="1400"/>
          </a:p>
        </p:txBody>
      </p:sp>
      <p:sp>
        <p:nvSpPr>
          <p:cNvPr id="11" name="Text 8"/>
          <p:cNvSpPr/>
          <p:nvPr/>
        </p:nvSpPr>
        <p:spPr>
          <a:xfrm>
            <a:off x="1044930" y="3596563"/>
            <a:ext cx="3541928" cy="415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Juridiniai asmenys</a:t>
            </a:r>
            <a:endParaRPr lang="en-US" sz="1800"/>
          </a:p>
        </p:txBody>
      </p:sp>
      <p:sp>
        <p:nvSpPr>
          <p:cNvPr id="12" name="Text 9"/>
          <p:cNvSpPr/>
          <p:nvPr/>
        </p:nvSpPr>
        <p:spPr>
          <a:xfrm>
            <a:off x="1044930" y="4032458"/>
            <a:ext cx="5342844" cy="7264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Vieši ir privatūs juridiniai asmenys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valdan</a:t>
            </a:r>
            <a:r>
              <a:rPr lang="lt-LT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tys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ar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naudojan</a:t>
            </a:r>
            <a:r>
              <a:rPr lang="lt-LT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tys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žemę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400" dirty="0"/>
          </a:p>
        </p:txBody>
      </p:sp>
      <p:sp>
        <p:nvSpPr>
          <p:cNvPr id="17" name="Pastabo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4945761"/>
            <a:ext cx="5428488" cy="778383"/>
          </a:xfrm>
          <a:prstGeom prst="rect">
            <a:avLst/>
          </a:prstGeom>
          <a:solidFill>
            <a:srgbClr val="E7E6E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8" name="Text 15"/>
          <p:cNvSpPr/>
          <p:nvPr/>
        </p:nvSpPr>
        <p:spPr>
          <a:xfrm>
            <a:off x="753156" y="4945761"/>
            <a:ext cx="5342844" cy="7783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Tie </a:t>
            </a:r>
            <a:r>
              <a:rPr lang="en-US" sz="1350" b="1" dirty="0" err="1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patys</a:t>
            </a:r>
            <a:r>
              <a:rPr lang="en-US" sz="1350" b="1" dirty="0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b="1" dirty="0" err="1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reikalavimai</a:t>
            </a:r>
            <a:r>
              <a:rPr lang="en-US" sz="1350" b="1" dirty="0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b="1" dirty="0" err="1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galioja</a:t>
            </a:r>
            <a:r>
              <a:rPr lang="en-US" sz="1350" b="1" dirty="0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b="1" dirty="0" err="1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visiems</a:t>
            </a:r>
            <a:r>
              <a:rPr lang="en-US" sz="1350" b="1" dirty="0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– </a:t>
            </a:r>
            <a:r>
              <a:rPr lang="en-US" sz="1350" b="1" dirty="0" err="1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350" b="1" dirty="0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lt-LT" sz="1350" b="1" dirty="0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fiziniam, ir juridiniam </a:t>
            </a:r>
            <a:r>
              <a:rPr lang="en-US" sz="1350" b="1" dirty="0" err="1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asmeniui</a:t>
            </a:r>
            <a:r>
              <a:rPr lang="lt-LT" sz="1350" b="1" dirty="0">
                <a:solidFill>
                  <a:srgbClr val="305261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35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311E0E3-B152-40FC-32C8-78709DD6A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605" y="-14819"/>
            <a:ext cx="1202813" cy="9895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9CC04-6A5F-9210-1600-A70FBC9F5E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r>
              <a:rPr dirty="0" err="1"/>
              <a:t>Ką</a:t>
            </a:r>
            <a:r>
              <a:rPr dirty="0"/>
              <a:t> </a:t>
            </a:r>
            <a:r>
              <a:rPr dirty="0" err="1"/>
              <a:t>pateikti</a:t>
            </a:r>
            <a:r>
              <a:rPr dirty="0"/>
              <a:t> </a:t>
            </a:r>
            <a:r>
              <a:rPr dirty="0" err="1"/>
              <a:t>kartu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paraiška</a:t>
            </a:r>
            <a:endParaRPr dirty="0"/>
          </a:p>
        </p:txBody>
      </p:sp>
      <p:sp>
        <p:nvSpPr>
          <p:cNvPr id="23" name="Eilut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481328"/>
            <a:ext cx="10680192" cy="750149"/>
          </a:xfrm>
          <a:prstGeom prst="rect">
            <a:avLst/>
          </a:prstGeom>
          <a:solidFill>
            <a:srgbClr val="F5F7F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4" name="Eilut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481328"/>
            <a:ext cx="53849" cy="750149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1026510" y="1583980"/>
            <a:ext cx="4666974" cy="2763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Veiksmų planas</a:t>
            </a:r>
            <a:endParaRPr lang="en-US" sz="1600"/>
          </a:p>
        </p:txBody>
      </p:sp>
      <p:sp>
        <p:nvSpPr>
          <p:cNvPr id="6" name="Text 4"/>
          <p:cNvSpPr/>
          <p:nvPr/>
        </p:nvSpPr>
        <p:spPr>
          <a:xfrm>
            <a:off x="1026510" y="1876143"/>
            <a:ext cx="9782696" cy="2763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Parengtas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ne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anksčiau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kaip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2024-01-01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su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aktualizuotais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INVA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duomenimis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300" dirty="0"/>
          </a:p>
        </p:txBody>
      </p:sp>
      <p:sp>
        <p:nvSpPr>
          <p:cNvPr id="7" name="Eilut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2349922"/>
            <a:ext cx="10680192" cy="750149"/>
          </a:xfrm>
          <a:prstGeom prst="rect">
            <a:avLst/>
          </a:prstGeom>
          <a:solidFill>
            <a:srgbClr val="FFFFFF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8" name="Eilut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2349922"/>
            <a:ext cx="53849" cy="750149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1026510" y="2452574"/>
            <a:ext cx="4666974" cy="2763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  <a:hlinkClick r:id="rId3"/>
              </a:rPr>
              <a:t>Rašytinis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  <a:hlinkClick r:id="rId3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  <a:hlinkClick r:id="rId3"/>
              </a:rPr>
              <a:t>patvirtinimas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26510" y="2744738"/>
            <a:ext cx="9782696" cy="2763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Kad naikinant rūšis bus laikomasi tvarkos apraše numatytų reikalavimų.</a:t>
            </a:r>
            <a:endParaRPr lang="en-US" sz="1300"/>
          </a:p>
        </p:txBody>
      </p:sp>
      <p:sp>
        <p:nvSpPr>
          <p:cNvPr id="11" name="Eilut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3218517"/>
            <a:ext cx="10680192" cy="750149"/>
          </a:xfrm>
          <a:prstGeom prst="rect">
            <a:avLst/>
          </a:prstGeom>
          <a:solidFill>
            <a:srgbClr val="F5F7F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2" name="Eilut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3218517"/>
            <a:ext cx="53849" cy="750149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26510" y="3321169"/>
            <a:ext cx="4666974" cy="2763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Nuosavybės dokumentai arba sutikimai</a:t>
            </a:r>
            <a:endParaRPr lang="en-US" sz="1600"/>
          </a:p>
        </p:txBody>
      </p:sp>
      <p:sp>
        <p:nvSpPr>
          <p:cNvPr id="14" name="Text 12"/>
          <p:cNvSpPr/>
          <p:nvPr/>
        </p:nvSpPr>
        <p:spPr>
          <a:xfrm>
            <a:off x="1026510" y="3613332"/>
            <a:ext cx="9782696" cy="2763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Valdymo teisę patvirtinančių dokumentų kopijos arba žemės valdytojų sutikimai.</a:t>
            </a:r>
            <a:endParaRPr lang="en-US" sz="1300"/>
          </a:p>
        </p:txBody>
      </p:sp>
      <p:sp>
        <p:nvSpPr>
          <p:cNvPr id="15" name="Eilut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4087111"/>
            <a:ext cx="10680192" cy="750149"/>
          </a:xfrm>
          <a:prstGeom prst="rect">
            <a:avLst/>
          </a:prstGeom>
          <a:solidFill>
            <a:srgbClr val="FFFFFF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6" name="Eilut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4087111"/>
            <a:ext cx="53849" cy="750149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26510" y="4189763"/>
            <a:ext cx="4666974" cy="2763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Suderinimas su saugomų teritorijų direkcija</a:t>
            </a:r>
            <a:endParaRPr lang="en-US" sz="1600"/>
          </a:p>
        </p:txBody>
      </p:sp>
      <p:sp>
        <p:nvSpPr>
          <p:cNvPr id="18" name="Text 16"/>
          <p:cNvSpPr/>
          <p:nvPr/>
        </p:nvSpPr>
        <p:spPr>
          <a:xfrm>
            <a:off x="1026510" y="4481927"/>
            <a:ext cx="9782696" cy="2763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Jei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teritorija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patenka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į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saugomą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teritoriją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300" dirty="0"/>
          </a:p>
        </p:txBody>
      </p:sp>
      <p:sp>
        <p:nvSpPr>
          <p:cNvPr id="19" name="Eilut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4955706"/>
            <a:ext cx="10680192" cy="750149"/>
          </a:xfrm>
          <a:prstGeom prst="rect">
            <a:avLst/>
          </a:prstGeom>
          <a:solidFill>
            <a:srgbClr val="F5F7F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20" name="Eilut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4955706"/>
            <a:ext cx="53849" cy="750149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26510" y="5058358"/>
            <a:ext cx="4666974" cy="2763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„Natura 2000“ ploto pagrindimas</a:t>
            </a:r>
            <a:endParaRPr lang="en-US" sz="1600"/>
          </a:p>
        </p:txBody>
      </p:sp>
      <p:sp>
        <p:nvSpPr>
          <p:cNvPr id="22" name="Text 20"/>
          <p:cNvSpPr/>
          <p:nvPr/>
        </p:nvSpPr>
        <p:spPr>
          <a:xfrm>
            <a:off x="1026510" y="5350521"/>
            <a:ext cx="9782696" cy="2763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Dokumentas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įrodantis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į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planą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įtrauktos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„Natura 2000“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teritorijos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plotą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hektarais</a:t>
            </a:r>
            <a:r>
              <a:rPr lang="en-US" sz="13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300" dirty="0"/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3A39D49E-7F44-C89A-FFF4-3F7231A6AB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635322"/>
              </p:ext>
            </p:extLst>
          </p:nvPr>
        </p:nvGraphicFramePr>
        <p:xfrm>
          <a:off x="7277100" y="3357563"/>
          <a:ext cx="93186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4" imgW="932400" imgH="787320" progId="Word.Document.12">
                  <p:embed/>
                </p:oleObj>
              </mc:Choice>
              <mc:Fallback>
                <p:oleObj name="Document" showAsIcon="1" r:id="rId4" imgW="932400" imgH="787320" progId="Word.Document.12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3A39D49E-7F44-C89A-FFF4-3F7231A6AB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77100" y="3357563"/>
                        <a:ext cx="931863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2BA6F6-9541-0C68-09D9-4347980B2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363" y="3564956"/>
            <a:ext cx="4723007" cy="2884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79CC04-6A5F-9210-1600-A70FBC9F5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512" y="655906"/>
            <a:ext cx="9144000" cy="762512"/>
          </a:xfrm>
        </p:spPr>
        <p:txBody>
          <a:bodyPr wrap="square"/>
          <a:lstStyle/>
          <a:p>
            <a:r>
              <a:rPr lang="lt-LT" dirty="0">
                <a:solidFill>
                  <a:srgbClr val="316956"/>
                </a:solidFill>
              </a:rPr>
              <a:t>Svarbūs akcentai</a:t>
            </a:r>
            <a:endParaRPr dirty="0">
              <a:solidFill>
                <a:srgbClr val="316956"/>
              </a:solidFill>
            </a:endParaRPr>
          </a:p>
        </p:txBody>
      </p:sp>
      <p:sp>
        <p:nvSpPr>
          <p:cNvPr id="4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992359"/>
            <a:ext cx="3374581" cy="1720473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lt-LT"/>
          </a:p>
        </p:txBody>
      </p:sp>
      <p:sp>
        <p:nvSpPr>
          <p:cNvPr id="5" name="Text 3"/>
          <p:cNvSpPr/>
          <p:nvPr/>
        </p:nvSpPr>
        <p:spPr>
          <a:xfrm>
            <a:off x="954710" y="2205289"/>
            <a:ext cx="897495" cy="3406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0000"/>
                </a:solidFill>
                <a:latin typeface="Trebuchet MS" pitchFamily="34" charset="0"/>
                <a:cs typeface="Segoe UI Semibold" pitchFamily="34" charset="-120"/>
              </a:rPr>
              <a:t>01</a:t>
            </a:r>
          </a:p>
        </p:txBody>
      </p:sp>
      <p:sp>
        <p:nvSpPr>
          <p:cNvPr id="6" name="Text 4"/>
          <p:cNvSpPr/>
          <p:nvPr/>
        </p:nvSpPr>
        <p:spPr>
          <a:xfrm>
            <a:off x="954710" y="2571528"/>
            <a:ext cx="2827109" cy="3577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Veiksmų</a:t>
            </a:r>
            <a:r>
              <a:rPr lang="en-US" sz="17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7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planas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54710" y="2946285"/>
            <a:ext cx="2827109" cy="638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25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Parengtas pagal </a:t>
            </a:r>
            <a:r>
              <a:rPr lang="en-US" sz="125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  <a:hlinkClick r:id="rId4"/>
              </a:rPr>
              <a:t>Invazinių rūšių kontrolės ir naikinimo tvarkos aprašą</a:t>
            </a:r>
            <a:r>
              <a:rPr lang="en-US" sz="125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250"/>
          </a:p>
        </p:txBody>
      </p:sp>
      <p:sp>
        <p:nvSpPr>
          <p:cNvPr id="8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1342" y="1992359"/>
            <a:ext cx="3374581" cy="1720473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lt-LT"/>
          </a:p>
        </p:txBody>
      </p:sp>
      <p:sp>
        <p:nvSpPr>
          <p:cNvPr id="9" name="Text 7"/>
          <p:cNvSpPr/>
          <p:nvPr/>
        </p:nvSpPr>
        <p:spPr>
          <a:xfrm>
            <a:off x="4598540" y="2205289"/>
            <a:ext cx="897495" cy="3406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0000"/>
                </a:solidFill>
                <a:latin typeface="Trebuchet MS" pitchFamily="34" charset="0"/>
                <a:cs typeface="Segoe UI Semibold" pitchFamily="34" charset="-120"/>
              </a:rPr>
              <a:t>02</a:t>
            </a:r>
          </a:p>
        </p:txBody>
      </p:sp>
      <p:sp>
        <p:nvSpPr>
          <p:cNvPr id="10" name="Text 8"/>
          <p:cNvSpPr/>
          <p:nvPr/>
        </p:nvSpPr>
        <p:spPr>
          <a:xfrm>
            <a:off x="4598540" y="2571528"/>
            <a:ext cx="2827109" cy="3577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Visa </a:t>
            </a:r>
            <a:r>
              <a:rPr lang="en-US" sz="17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radavietė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598540" y="2946285"/>
            <a:ext cx="2827109" cy="638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Numatoma tvarkyti i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štisai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–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nepaliekant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plotų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iš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kurių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rūšis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vėl</a:t>
            </a: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galėtų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plist</a:t>
            </a: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endParaRPr lang="en-US" sz="1250" dirty="0"/>
          </a:p>
        </p:txBody>
      </p:sp>
      <p:sp>
        <p:nvSpPr>
          <p:cNvPr id="12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5172" y="1992359"/>
            <a:ext cx="3374581" cy="1720473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lt-LT"/>
          </a:p>
        </p:txBody>
      </p:sp>
      <p:sp>
        <p:nvSpPr>
          <p:cNvPr id="13" name="Text 11"/>
          <p:cNvSpPr/>
          <p:nvPr/>
        </p:nvSpPr>
        <p:spPr>
          <a:xfrm>
            <a:off x="8242370" y="2205289"/>
            <a:ext cx="897495" cy="3406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0000"/>
                </a:solidFill>
                <a:latin typeface="Trebuchet MS" pitchFamily="34" charset="0"/>
                <a:cs typeface="Segoe UI Semibold" pitchFamily="34" charset="-120"/>
              </a:rPr>
              <a:t>03</a:t>
            </a:r>
          </a:p>
        </p:txBody>
      </p:sp>
      <p:sp>
        <p:nvSpPr>
          <p:cNvPr id="14" name="Text 12"/>
          <p:cNvSpPr/>
          <p:nvPr/>
        </p:nvSpPr>
        <p:spPr>
          <a:xfrm>
            <a:off x="8242370" y="2571528"/>
            <a:ext cx="2827109" cy="3577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Sutikimai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42370" y="2946285"/>
            <a:ext cx="2827109" cy="638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25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Visų į radavietę patenkančių sklypų valdytojų rašytiniai sutikimai.</a:t>
            </a:r>
            <a:endParaRPr lang="en-US" sz="1250"/>
          </a:p>
        </p:txBody>
      </p:sp>
      <p:sp>
        <p:nvSpPr>
          <p:cNvPr id="16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3985382"/>
            <a:ext cx="3374581" cy="2174118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  <a:effectLst>
            <a:outerShdw blurRad="101600" dist="25400" dir="54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lt-LT"/>
          </a:p>
        </p:txBody>
      </p:sp>
      <p:sp>
        <p:nvSpPr>
          <p:cNvPr id="17" name="Text 15"/>
          <p:cNvSpPr/>
          <p:nvPr/>
        </p:nvSpPr>
        <p:spPr>
          <a:xfrm>
            <a:off x="954710" y="4198312"/>
            <a:ext cx="897495" cy="3406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0000"/>
                </a:solidFill>
                <a:latin typeface="Trebuchet MS" pitchFamily="34" charset="0"/>
                <a:cs typeface="Segoe UI Semibold" pitchFamily="34" charset="-120"/>
              </a:rPr>
              <a:t>04</a:t>
            </a:r>
          </a:p>
        </p:txBody>
      </p:sp>
      <p:sp>
        <p:nvSpPr>
          <p:cNvPr id="18" name="Text 16"/>
          <p:cNvSpPr/>
          <p:nvPr/>
        </p:nvSpPr>
        <p:spPr>
          <a:xfrm>
            <a:off x="954710" y="4564552"/>
            <a:ext cx="2827109" cy="3577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  <a:hlinkClick r:id="rId5"/>
              </a:rPr>
              <a:t>INVA</a:t>
            </a:r>
            <a:r>
              <a:rPr lang="en-US" sz="17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7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duomenys</a:t>
            </a:r>
            <a:endParaRPr lang="en-US" sz="17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4698C7E-75F7-4546-8DE0-209673077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2370" y="3712832"/>
            <a:ext cx="3408229" cy="2572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 17"/>
          <p:cNvSpPr/>
          <p:nvPr/>
        </p:nvSpPr>
        <p:spPr>
          <a:xfrm>
            <a:off x="954710" y="5182049"/>
            <a:ext cx="2827109" cy="638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Suvesti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arba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atnaujinti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duomenys apie invazinės rūšies radavietę. Plotai turi atitikti veiksmų plane nurodytus plotus. 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2291" r="22292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009D90D-5D0B-6962-1162-4FF618211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6362" y="362308"/>
            <a:ext cx="5074920" cy="932688"/>
          </a:xfrm>
        </p:spPr>
        <p:txBody>
          <a:bodyPr wrap="square"/>
          <a:lstStyle/>
          <a:p>
            <a:r>
              <a:rPr sz="3000" dirty="0" err="1">
                <a:solidFill>
                  <a:srgbClr val="316956"/>
                </a:solidFill>
                <a:latin typeface="Daytona"/>
              </a:rPr>
              <a:t>Invazinių</a:t>
            </a:r>
            <a:r>
              <a:rPr sz="3000" dirty="0">
                <a:solidFill>
                  <a:srgbClr val="316956"/>
                </a:solidFill>
                <a:latin typeface="Daytona"/>
              </a:rPr>
              <a:t> </a:t>
            </a:r>
            <a:r>
              <a:rPr sz="3000" dirty="0" err="1">
                <a:solidFill>
                  <a:srgbClr val="316956"/>
                </a:solidFill>
                <a:latin typeface="Daytona"/>
              </a:rPr>
              <a:t>rūšių</a:t>
            </a:r>
            <a:r>
              <a:rPr sz="3000" dirty="0">
                <a:solidFill>
                  <a:srgbClr val="316956"/>
                </a:solidFill>
                <a:latin typeface="Daytona"/>
              </a:rPr>
              <a:t> </a:t>
            </a:r>
            <a:r>
              <a:rPr sz="3000" dirty="0" err="1">
                <a:solidFill>
                  <a:srgbClr val="316956"/>
                </a:solidFill>
                <a:latin typeface="Daytona"/>
              </a:rPr>
              <a:t>veiksmų</a:t>
            </a:r>
            <a:r>
              <a:rPr sz="3000" dirty="0">
                <a:solidFill>
                  <a:srgbClr val="316956"/>
                </a:solidFill>
                <a:latin typeface="Daytona"/>
              </a:rPr>
              <a:t> </a:t>
            </a:r>
            <a:r>
              <a:rPr sz="3000" dirty="0" err="1">
                <a:solidFill>
                  <a:srgbClr val="316956"/>
                </a:solidFill>
                <a:latin typeface="Daytona"/>
              </a:rPr>
              <a:t>planas</a:t>
            </a:r>
            <a:endParaRPr sz="3000" dirty="0">
              <a:solidFill>
                <a:srgbClr val="316956"/>
              </a:solidFill>
              <a:latin typeface="Daytona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34E19-CA9B-E33C-77CD-BC721FE44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/>
          <a:lstStyle/>
          <a:p>
            <a:r>
              <a:t>7</a:t>
            </a:r>
          </a:p>
        </p:txBody>
      </p:sp>
      <p:sp>
        <p:nvSpPr>
          <p:cNvPr id="7" name="Text 2"/>
          <p:cNvSpPr/>
          <p:nvPr/>
        </p:nvSpPr>
        <p:spPr>
          <a:xfrm>
            <a:off x="667512" y="1501943"/>
            <a:ext cx="4006443" cy="679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Mokslinio</a:t>
            </a:r>
            <a:r>
              <a:rPr lang="en-US" sz="17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7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tyrimo</a:t>
            </a:r>
            <a:r>
              <a:rPr lang="en-US" sz="17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7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nereikia</a:t>
            </a:r>
            <a:r>
              <a:rPr lang="en-US" sz="17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– </a:t>
            </a:r>
            <a:r>
              <a:rPr lang="en-US" sz="17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reikia</a:t>
            </a:r>
            <a:r>
              <a:rPr lang="en-US" sz="17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7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detalaus</a:t>
            </a:r>
            <a:r>
              <a:rPr lang="lt-LT" sz="17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ir aiškaus </a:t>
            </a:r>
            <a:r>
              <a:rPr lang="en-US" sz="17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plano.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25653" y="1841601"/>
            <a:ext cx="5358638" cy="264178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174625" indent="-174625">
              <a:spcAft>
                <a:spcPts val="800"/>
              </a:spcAft>
              <a:buSzPct val="100000"/>
              <a:buChar char="•"/>
            </a:pP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Biologinė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informacija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apie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rūšį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jos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paplitimas</a:t>
            </a:r>
            <a:r>
              <a:rPr lang="lt-LT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500" dirty="0"/>
          </a:p>
          <a:p>
            <a:pPr marL="174625" indent="-174625">
              <a:spcAft>
                <a:spcPts val="800"/>
              </a:spcAft>
              <a:buSzPct val="100000"/>
              <a:buChar char="•"/>
            </a:pP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Radaviečių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ribos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plotai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rizikos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vertinimas</a:t>
            </a:r>
            <a:r>
              <a:rPr lang="lt-LT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500" dirty="0"/>
          </a:p>
          <a:p>
            <a:pPr marL="174625" indent="-174625">
              <a:spcAft>
                <a:spcPts val="800"/>
              </a:spcAft>
              <a:buSzPct val="100000"/>
              <a:buChar char="•"/>
            </a:pP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Pasirinktos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naikinimo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priemonės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jų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taikymo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tvarka</a:t>
            </a:r>
            <a:r>
              <a:rPr lang="lt-LT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500" dirty="0"/>
          </a:p>
          <a:p>
            <a:pPr marL="174625" indent="-174625">
              <a:spcAft>
                <a:spcPts val="800"/>
              </a:spcAft>
              <a:buSzPct val="100000"/>
              <a:buChar char="•"/>
            </a:pP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Stebėsena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rodikliai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5-ųjų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metų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palaikomoji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priežiūra</a:t>
            </a:r>
            <a:r>
              <a:rPr lang="lt-LT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lt-LT" sz="1500" dirty="0">
              <a:solidFill>
                <a:srgbClr val="24302A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>
              <a:spcAft>
                <a:spcPts val="800"/>
              </a:spcAft>
              <a:buSzPct val="100000"/>
            </a:pPr>
            <a:endParaRPr lang="en-US" sz="15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F94266-43BB-5F85-E0CA-FAD7556F6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605" y="-14819"/>
            <a:ext cx="1202813" cy="9895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EDF9BD-7E6D-3FEF-84A7-AA47BE31FE4C}"/>
              </a:ext>
            </a:extLst>
          </p:cNvPr>
          <p:cNvSpPr txBox="1"/>
          <p:nvPr/>
        </p:nvSpPr>
        <p:spPr>
          <a:xfrm>
            <a:off x="525653" y="4207158"/>
            <a:ext cx="654147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SzPct val="100000"/>
            </a:pPr>
            <a:r>
              <a:rPr lang="lt-LT" sz="1500" dirty="0">
                <a:solidFill>
                  <a:srgbClr val="44546A"/>
                </a:solidFill>
                <a:latin typeface="Trebuchet MS" pitchFamily="34" charset="0"/>
                <a:cs typeface="Segoe UI" pitchFamily="34" charset="-120"/>
              </a:rPr>
              <a:t>1. Titulinis lapas; </a:t>
            </a:r>
          </a:p>
          <a:p>
            <a:pPr>
              <a:spcAft>
                <a:spcPts val="800"/>
              </a:spcAft>
              <a:buSzPct val="100000"/>
            </a:pPr>
            <a:r>
              <a:rPr lang="lt-LT" sz="1500" dirty="0">
                <a:solidFill>
                  <a:srgbClr val="44546A"/>
                </a:solidFill>
                <a:latin typeface="Trebuchet MS" pitchFamily="34" charset="0"/>
                <a:cs typeface="Segoe UI" pitchFamily="34" charset="-120"/>
              </a:rPr>
              <a:t>2. Invazinės populiacijos, teritorijos būklės rūšies aprašymas ir įvertinimas;</a:t>
            </a:r>
          </a:p>
          <a:p>
            <a:pPr>
              <a:spcAft>
                <a:spcPts val="800"/>
              </a:spcAft>
              <a:buSzPct val="100000"/>
            </a:pPr>
            <a:r>
              <a:rPr lang="lt-LT" sz="1500" dirty="0">
                <a:solidFill>
                  <a:srgbClr val="44546A"/>
                </a:solidFill>
                <a:latin typeface="Trebuchet MS" pitchFamily="34" charset="0"/>
                <a:cs typeface="Segoe UI" pitchFamily="34" charset="-120"/>
              </a:rPr>
              <a:t>3. Tikslai ir uždaviniai;</a:t>
            </a:r>
          </a:p>
          <a:p>
            <a:pPr>
              <a:spcAft>
                <a:spcPts val="800"/>
              </a:spcAft>
              <a:buSzPct val="100000"/>
            </a:pPr>
            <a:r>
              <a:rPr lang="lt-LT" sz="1500" dirty="0">
                <a:solidFill>
                  <a:srgbClr val="44546A"/>
                </a:solidFill>
                <a:latin typeface="Trebuchet MS" pitchFamily="34" charset="0"/>
                <a:cs typeface="Segoe UI" pitchFamily="34" charset="-120"/>
              </a:rPr>
              <a:t>4. Priemonių įgyvendinimo planas;</a:t>
            </a:r>
          </a:p>
          <a:p>
            <a:pPr>
              <a:spcAft>
                <a:spcPts val="800"/>
              </a:spcAft>
              <a:buSzPct val="100000"/>
            </a:pPr>
            <a:r>
              <a:rPr lang="lt-LT" sz="1500" dirty="0">
                <a:solidFill>
                  <a:srgbClr val="44546A"/>
                </a:solidFill>
                <a:latin typeface="Trebuchet MS" pitchFamily="34" charset="0"/>
                <a:cs typeface="Segoe UI" pitchFamily="34" charset="-120"/>
              </a:rPr>
              <a:t>5. Finansavimo šaltiniai; </a:t>
            </a:r>
          </a:p>
          <a:p>
            <a:pPr>
              <a:spcAft>
                <a:spcPts val="800"/>
              </a:spcAft>
              <a:buSzPct val="100000"/>
            </a:pPr>
            <a:r>
              <a:rPr lang="lt-LT" sz="1500" dirty="0">
                <a:solidFill>
                  <a:srgbClr val="44546A"/>
                </a:solidFill>
                <a:latin typeface="Trebuchet MS" pitchFamily="34" charset="0"/>
                <a:cs typeface="Segoe UI" pitchFamily="34" charset="-120"/>
              </a:rPr>
              <a:t>6. Įgyvendinamų priemonių stebėsena ir veiksmų plano tikslinimas;</a:t>
            </a:r>
          </a:p>
          <a:p>
            <a:pPr>
              <a:spcAft>
                <a:spcPts val="800"/>
              </a:spcAft>
              <a:buSzPct val="100000"/>
            </a:pPr>
            <a:r>
              <a:rPr lang="lt-LT" sz="1500" dirty="0">
                <a:solidFill>
                  <a:srgbClr val="44546A"/>
                </a:solidFill>
                <a:latin typeface="Trebuchet MS" pitchFamily="34" charset="0"/>
                <a:cs typeface="Segoe UI" pitchFamily="34" charset="-120"/>
              </a:rPr>
              <a:t>7. Brėžiniai ir priedai.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EA1417A5-4C8D-24A0-9E0E-0ECAFD3B6B2A}"/>
              </a:ext>
            </a:extLst>
          </p:cNvPr>
          <p:cNvSpPr/>
          <p:nvPr/>
        </p:nvSpPr>
        <p:spPr>
          <a:xfrm>
            <a:off x="646362" y="3749509"/>
            <a:ext cx="4006443" cy="679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7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Veiksmų plano struktūra: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63797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9CC04-6A5F-9210-1600-A70FBC9F5E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r>
              <a:rPr dirty="0" err="1">
                <a:solidFill>
                  <a:srgbClr val="316956"/>
                </a:solidFill>
              </a:rPr>
              <a:t>Sutikimai</a:t>
            </a:r>
            <a:r>
              <a:rPr dirty="0">
                <a:solidFill>
                  <a:srgbClr val="316956"/>
                </a:solidFill>
              </a:rPr>
              <a:t> </a:t>
            </a:r>
            <a:r>
              <a:rPr dirty="0" err="1">
                <a:solidFill>
                  <a:srgbClr val="316956"/>
                </a:solidFill>
              </a:rPr>
              <a:t>ir</a:t>
            </a:r>
            <a:r>
              <a:rPr dirty="0">
                <a:solidFill>
                  <a:srgbClr val="316956"/>
                </a:solidFill>
              </a:rPr>
              <a:t> </a:t>
            </a:r>
            <a:r>
              <a:rPr dirty="0" err="1">
                <a:solidFill>
                  <a:srgbClr val="316956"/>
                </a:solidFill>
              </a:rPr>
              <a:t>radavietės</a:t>
            </a:r>
            <a:r>
              <a:rPr dirty="0">
                <a:solidFill>
                  <a:srgbClr val="316956"/>
                </a:solidFill>
              </a:rPr>
              <a:t> </a:t>
            </a:r>
            <a:r>
              <a:rPr dirty="0" err="1">
                <a:solidFill>
                  <a:srgbClr val="316956"/>
                </a:solidFill>
              </a:rPr>
              <a:t>vientisumas</a:t>
            </a:r>
            <a:endParaRPr dirty="0">
              <a:solidFill>
                <a:srgbClr val="316956"/>
              </a:solidFill>
            </a:endParaRPr>
          </a:p>
        </p:txBody>
      </p:sp>
      <p:sp>
        <p:nvSpPr>
          <p:cNvPr id="20" name="Text 1"/>
          <p:cNvSpPr/>
          <p:nvPr/>
        </p:nvSpPr>
        <p:spPr>
          <a:xfrm>
            <a:off x="667512" y="1481328"/>
            <a:ext cx="1052105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Dažniausia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kliūtis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paraiškai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– bent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vieno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sklypo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savininko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sutikimo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trūkumas</a:t>
            </a:r>
            <a:endParaRPr lang="en-US" sz="1500" dirty="0"/>
          </a:p>
        </p:txBody>
      </p:sp>
      <p:sp>
        <p:nvSpPr>
          <p:cNvPr id="4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961388"/>
            <a:ext cx="5207477" cy="1744218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5" name="Viršutinė juos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961388"/>
            <a:ext cx="5207477" cy="64008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6" name="Text 4"/>
          <p:cNvSpPr/>
          <p:nvPr/>
        </p:nvSpPr>
        <p:spPr>
          <a:xfrm>
            <a:off x="1021160" y="2241423"/>
            <a:ext cx="4509021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Taisyklė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16739" y="2722492"/>
            <a:ext cx="4509021" cy="920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Tvarkoma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visa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radavietė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 Jei bent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vieno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į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ją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patenkančio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sklypo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savininkas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nesutinka</a:t>
            </a:r>
            <a:r>
              <a:rPr lang="lt-LT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ta radavietės dalis tampa netinkama finansuoti. Reikalinga gauti sutikimą arba pašalinti iš radavietės tą plotą numatant barjerines priemones. </a:t>
            </a:r>
            <a:endParaRPr lang="en-US" sz="1350" dirty="0"/>
          </a:p>
        </p:txBody>
      </p:sp>
      <p:sp>
        <p:nvSpPr>
          <p:cNvPr id="8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1961388"/>
            <a:ext cx="5207477" cy="1744218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9" name="Viršutinė juos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1961388"/>
            <a:ext cx="5207477" cy="64008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0" name="Text 8"/>
          <p:cNvSpPr/>
          <p:nvPr/>
        </p:nvSpPr>
        <p:spPr>
          <a:xfrm>
            <a:off x="6493875" y="2241423"/>
            <a:ext cx="4509021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Savininkai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89453" y="2504179"/>
            <a:ext cx="4509021" cy="920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Jei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savininkai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yra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neprieinami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(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pvz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 </a:t>
            </a:r>
            <a:r>
              <a:rPr lang="lt-LT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mirę asmenys) tuomet reikia  sutvarkyti dokumentus dėl paveldėjimo. Paveldėtojas/paveldėtojai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gali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duoti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sutikim</a:t>
            </a:r>
            <a:r>
              <a:rPr lang="lt-LT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ą/sutikimus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350" dirty="0"/>
          </a:p>
        </p:txBody>
      </p:sp>
      <p:sp>
        <p:nvSpPr>
          <p:cNvPr id="12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3961638"/>
            <a:ext cx="5207477" cy="1744218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3" name="Viršutinė juos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3961638"/>
            <a:ext cx="5207477" cy="64008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4" name="Text 12"/>
          <p:cNvSpPr/>
          <p:nvPr/>
        </p:nvSpPr>
        <p:spPr>
          <a:xfrm>
            <a:off x="1021160" y="4241673"/>
            <a:ext cx="4509021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Nesuformuoti sklypai</a:t>
            </a:r>
            <a:endParaRPr lang="en-US" sz="1800"/>
          </a:p>
        </p:txBody>
      </p:sp>
      <p:sp>
        <p:nvSpPr>
          <p:cNvPr id="15" name="Text 13"/>
          <p:cNvSpPr/>
          <p:nvPr/>
        </p:nvSpPr>
        <p:spPr>
          <a:xfrm>
            <a:off x="1021160" y="4617720"/>
            <a:ext cx="4681140" cy="920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Jei sklypas nesuformuotas ar savininkas yra valstybė – reikalingas NŽT sutikimas.</a:t>
            </a:r>
            <a:endParaRPr lang="en-US" sz="1350" dirty="0"/>
          </a:p>
        </p:txBody>
      </p:sp>
      <p:sp>
        <p:nvSpPr>
          <p:cNvPr id="16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3961638"/>
            <a:ext cx="5207477" cy="1744218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7" name="Viršutinė juos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3961638"/>
            <a:ext cx="5207477" cy="64008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8" name="Text 16"/>
          <p:cNvSpPr/>
          <p:nvPr/>
        </p:nvSpPr>
        <p:spPr>
          <a:xfrm>
            <a:off x="6493875" y="4241673"/>
            <a:ext cx="4509021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Išimtis</a:t>
            </a:r>
            <a:endParaRPr lang="en-US" sz="1800"/>
          </a:p>
        </p:txBody>
      </p:sp>
      <p:sp>
        <p:nvSpPr>
          <p:cNvPr id="19" name="Text 17"/>
          <p:cNvSpPr/>
          <p:nvPr/>
        </p:nvSpPr>
        <p:spPr>
          <a:xfrm>
            <a:off x="6493875" y="4617720"/>
            <a:ext cx="4509021" cy="920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Galima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tvarkyti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radavietės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dalį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jei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ji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aiškiai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atskirta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natūralia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riba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(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pvz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.,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vandens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telkiniu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)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rūšis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į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ją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plisti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negali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Pagrindžiama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veiksmų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plane.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9CC04-6A5F-9210-1600-A70FBC9F5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779" y="335067"/>
            <a:ext cx="9144000" cy="762512"/>
          </a:xfrm>
        </p:spPr>
        <p:txBody>
          <a:bodyPr wrap="square">
            <a:normAutofit fontScale="90000"/>
          </a:bodyPr>
          <a:lstStyle/>
          <a:p>
            <a:r>
              <a:rPr dirty="0" err="1"/>
              <a:t>Dažniausios</a:t>
            </a:r>
            <a:r>
              <a:rPr dirty="0"/>
              <a:t> </a:t>
            </a:r>
            <a:r>
              <a:rPr dirty="0" err="1"/>
              <a:t>klaidos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rizikos</a:t>
            </a:r>
            <a:r>
              <a:rPr dirty="0"/>
              <a:t>, </a:t>
            </a:r>
            <a:r>
              <a:rPr dirty="0" err="1"/>
              <a:t>kurių</a:t>
            </a:r>
            <a:r>
              <a:rPr dirty="0"/>
              <a:t> </a:t>
            </a:r>
            <a:r>
              <a:rPr lang="lt-LT" dirty="0"/>
              <a:t>reikia</a:t>
            </a:r>
            <a:r>
              <a:rPr dirty="0"/>
              <a:t> </a:t>
            </a:r>
            <a:r>
              <a:rPr dirty="0" err="1"/>
              <a:t>vengti</a:t>
            </a:r>
            <a:endParaRPr dirty="0"/>
          </a:p>
        </p:txBody>
      </p:sp>
      <p:sp>
        <p:nvSpPr>
          <p:cNvPr id="27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481328"/>
            <a:ext cx="5207477" cy="1282751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4" name="Kortel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481328"/>
            <a:ext cx="53047" cy="1282751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976954" y="1652361"/>
            <a:ext cx="4597433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Skaidoma</a:t>
            </a:r>
            <a:r>
              <a:rPr lang="en-US" sz="155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radavietė</a:t>
            </a:r>
            <a:r>
              <a:rPr lang="en-US" sz="155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, o ne </a:t>
            </a: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teritorija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976954" y="2011531"/>
            <a:ext cx="4597433" cy="641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K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iekviena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radavietė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tur</a:t>
            </a:r>
            <a:r>
              <a:rPr lang="lt-LT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ėtų</a:t>
            </a: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būti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tvarkoma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visa.</a:t>
            </a:r>
            <a:endParaRPr lang="en-US" sz="1250" dirty="0"/>
          </a:p>
        </p:txBody>
      </p:sp>
      <p:sp>
        <p:nvSpPr>
          <p:cNvPr id="7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1481328"/>
            <a:ext cx="5207477" cy="1282751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8" name="Kortel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1481328"/>
            <a:ext cx="53047" cy="1282751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449668" y="1652361"/>
            <a:ext cx="4597433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Pasenę</a:t>
            </a:r>
            <a:r>
              <a:rPr lang="en-US" sz="155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/</a:t>
            </a: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netiksl</a:t>
            </a:r>
            <a:r>
              <a:rPr lang="lt-LT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ūs</a:t>
            </a:r>
            <a:r>
              <a:rPr lang="en-US" sz="155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INVA </a:t>
            </a: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duomenys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449668" y="2011531"/>
            <a:ext cx="4597433" cy="641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Duomenys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turi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būti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suvesti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INVA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atspindėti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realią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situaciją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250" dirty="0"/>
          </a:p>
        </p:txBody>
      </p:sp>
      <p:sp>
        <p:nvSpPr>
          <p:cNvPr id="11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1250" y="2909457"/>
            <a:ext cx="5207477" cy="1282751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2" name="Kortel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1250" y="2909457"/>
            <a:ext cx="53047" cy="1282751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3580692" y="3080490"/>
            <a:ext cx="4597433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Trūksta</a:t>
            </a:r>
            <a:r>
              <a:rPr lang="en-US" sz="155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550" b="1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sutikimų</a:t>
            </a:r>
            <a:r>
              <a:rPr lang="en-US" sz="155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! </a:t>
            </a:r>
            <a:endParaRPr lang="en-US" sz="1550"/>
          </a:p>
        </p:txBody>
      </p:sp>
      <p:sp>
        <p:nvSpPr>
          <p:cNvPr id="14" name="Text 12"/>
          <p:cNvSpPr/>
          <p:nvPr/>
        </p:nvSpPr>
        <p:spPr>
          <a:xfrm>
            <a:off x="3580692" y="3439661"/>
            <a:ext cx="4597433" cy="641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Dažniausia klaida. 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Be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visų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sklypų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valdytojų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sutikimų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radavietė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netinkama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finansuoti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–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sutikim</a:t>
            </a:r>
            <a:r>
              <a:rPr lang="lt-LT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ais</a:t>
            </a: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pasirūpinkite iš anksto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250" dirty="0"/>
          </a:p>
        </p:txBody>
      </p:sp>
      <p:sp>
        <p:nvSpPr>
          <p:cNvPr id="19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4423104"/>
            <a:ext cx="5207477" cy="1282751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20" name="Kortel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4423104"/>
            <a:ext cx="53047" cy="1282751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976954" y="4594138"/>
            <a:ext cx="4597433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Pamiršti</a:t>
            </a:r>
            <a:r>
              <a:rPr lang="en-US" sz="155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penktieji</a:t>
            </a:r>
            <a:r>
              <a:rPr lang="en-US" sz="155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metai</a:t>
            </a:r>
            <a:r>
              <a:rPr lang="lt-LT" sz="155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veiksmų plane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976954" y="4953308"/>
            <a:ext cx="4597433" cy="641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Palaikomoji priežiūra privaloma ir turi būti numatyta veiksmų plane.</a:t>
            </a:r>
            <a:endParaRPr lang="en-US" sz="1250"/>
          </a:p>
        </p:txBody>
      </p:sp>
      <p:sp>
        <p:nvSpPr>
          <p:cNvPr id="29" name="Kortelės fonas">
            <a:extLst>
              <a:ext uri="{FF2B5EF4-FFF2-40B4-BE49-F238E27FC236}">
                <a16:creationId xmlns:a16="http://schemas.microsoft.com/office/drawing/2014/main" id="{04B56674-744E-FACC-5F56-CBBF652A5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4423104"/>
            <a:ext cx="5207477" cy="1282751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31" name="Kortelės akcentas">
            <a:extLst>
              <a:ext uri="{FF2B5EF4-FFF2-40B4-BE49-F238E27FC236}">
                <a16:creationId xmlns:a16="http://schemas.microsoft.com/office/drawing/2014/main" id="{D47740EB-76BE-4C8E-43D1-48FED4715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4423104"/>
            <a:ext cx="53047" cy="1282751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8F8E6FA0-2C00-51B8-50BB-F3F0A9A3308D}"/>
              </a:ext>
            </a:extLst>
          </p:cNvPr>
          <p:cNvSpPr/>
          <p:nvPr/>
        </p:nvSpPr>
        <p:spPr>
          <a:xfrm>
            <a:off x="6449668" y="4482965"/>
            <a:ext cx="4597433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55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Nekokybiškai parengti veiksmų planai </a:t>
            </a:r>
            <a:endParaRPr lang="en-US" sz="1550" dirty="0"/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CFA3D819-6AEF-8813-C90D-9ADFB0ECCAF7}"/>
              </a:ext>
            </a:extLst>
          </p:cNvPr>
          <p:cNvSpPr/>
          <p:nvPr/>
        </p:nvSpPr>
        <p:spPr>
          <a:xfrm>
            <a:off x="6449668" y="4774289"/>
            <a:ext cx="4898035" cy="7439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r>
              <a:rPr lang="lt-LT" sz="1400" dirty="0"/>
              <a:t>Trūksta aiškios situacijos analizės, neapibrėžti tikslūs finansavimo šaltiniai,  nepakankamai aiškiai aprašyti tikslai, netiksli grafinė informacija.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9CC04-6A5F-9210-1600-A70FBC9F5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512" y="420624"/>
            <a:ext cx="9144000" cy="640080"/>
          </a:xfrm>
        </p:spPr>
        <p:txBody>
          <a:bodyPr wrap="square"/>
          <a:lstStyle/>
          <a:p>
            <a:r>
              <a:rPr sz="3000">
                <a:solidFill>
                  <a:srgbClr val="305261"/>
                </a:solidFill>
                <a:latin typeface="Daytona"/>
              </a:rPr>
              <a:t>Dažniausi klausimai: trumpi atsakymai</a:t>
            </a:r>
          </a:p>
        </p:txBody>
      </p:sp>
      <p:sp>
        <p:nvSpPr>
          <p:cNvPr id="27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481328"/>
            <a:ext cx="5207477" cy="1282751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4" name="Kortel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481328"/>
            <a:ext cx="53047" cy="1282751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5" name="Text 3"/>
          <p:cNvSpPr/>
          <p:nvPr/>
        </p:nvSpPr>
        <p:spPr>
          <a:xfrm>
            <a:off x="976954" y="1652361"/>
            <a:ext cx="4597433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Kas </a:t>
            </a:r>
            <a:r>
              <a:rPr lang="en-US" sz="1600" b="1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gali</a:t>
            </a:r>
            <a:r>
              <a:rPr lang="en-US" sz="16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teikti</a:t>
            </a:r>
            <a:r>
              <a:rPr lang="en-US" sz="16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paraišką</a:t>
            </a:r>
            <a:r>
              <a:rPr lang="en-US" sz="16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?</a:t>
            </a:r>
            <a:endParaRPr lang="en-US" sz="1550"/>
          </a:p>
        </p:txBody>
      </p:sp>
      <p:sp>
        <p:nvSpPr>
          <p:cNvPr id="6" name="Text 4"/>
          <p:cNvSpPr/>
          <p:nvPr/>
        </p:nvSpPr>
        <p:spPr>
          <a:xfrm>
            <a:off x="976954" y="2011531"/>
            <a:ext cx="4597433" cy="641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Fiziniai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juridiniai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asmenys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bei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savivaldybių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administracijos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 </a:t>
            </a:r>
            <a:endParaRPr lang="en-US" sz="1250" dirty="0"/>
          </a:p>
        </p:txBody>
      </p:sp>
      <p:sp>
        <p:nvSpPr>
          <p:cNvPr id="7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1481328"/>
            <a:ext cx="5207477" cy="1282751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8" name="Kortel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1481328"/>
            <a:ext cx="53047" cy="1282751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9" name="Text 7"/>
          <p:cNvSpPr/>
          <p:nvPr/>
        </p:nvSpPr>
        <p:spPr>
          <a:xfrm>
            <a:off x="6449668" y="1652361"/>
            <a:ext cx="4597433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Ar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būtini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sklypų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sutikimai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?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449668" y="2011531"/>
            <a:ext cx="4597433" cy="641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Taip – reikia valdymo dokumento arba kiekvieno į planą įtraukto sklypo valdytojo raštiško sutikimo.</a:t>
            </a:r>
            <a:endParaRPr lang="en-US" sz="1250"/>
          </a:p>
        </p:txBody>
      </p:sp>
      <p:sp>
        <p:nvSpPr>
          <p:cNvPr id="11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2952216"/>
            <a:ext cx="5207477" cy="1282751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2" name="Kortel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2952216"/>
            <a:ext cx="53047" cy="1282751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3" name="Text 11"/>
          <p:cNvSpPr/>
          <p:nvPr/>
        </p:nvSpPr>
        <p:spPr>
          <a:xfrm>
            <a:off x="976954" y="3123249"/>
            <a:ext cx="4597433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Kas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teikia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mišrioje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teritorijoje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?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976954" y="3482420"/>
            <a:ext cx="4597433" cy="641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Vienas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ar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keli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pareiškėjai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Kiekvienas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plotas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įtraukiamas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tik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turint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teisę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jį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valdyti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arba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valdytojo</a:t>
            </a:r>
            <a:r>
              <a:rPr lang="lt-LT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/valdytojų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sutikimą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250" dirty="0"/>
          </a:p>
        </p:txBody>
      </p:sp>
      <p:sp>
        <p:nvSpPr>
          <p:cNvPr id="15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2952216"/>
            <a:ext cx="5207477" cy="1282751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6" name="Kortel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2952216"/>
            <a:ext cx="53047" cy="1282751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7" name="Text 15"/>
          <p:cNvSpPr/>
          <p:nvPr/>
        </p:nvSpPr>
        <p:spPr>
          <a:xfrm>
            <a:off x="6449668" y="3123249"/>
            <a:ext cx="4597433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Ką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parengti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iki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kvietimo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?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6449668" y="3482420"/>
            <a:ext cx="4597433" cy="641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INVA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registruoti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ar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atnaujinti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radavietes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parengti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vieną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veiksmų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planą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paraiškai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surinkti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sutikimus</a:t>
            </a:r>
            <a:r>
              <a:rPr lang="en-US" sz="140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250"/>
          </a:p>
        </p:txBody>
      </p:sp>
      <p:sp>
        <p:nvSpPr>
          <p:cNvPr id="19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4423104"/>
            <a:ext cx="5207477" cy="1282751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20" name="Kortel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4423104"/>
            <a:ext cx="53047" cy="1282751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21" name="Text 19"/>
          <p:cNvSpPr/>
          <p:nvPr/>
        </p:nvSpPr>
        <p:spPr>
          <a:xfrm>
            <a:off x="976954" y="4594138"/>
            <a:ext cx="4597433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Koks turi būti veiksmų planas?</a:t>
            </a:r>
            <a:endParaRPr lang="en-US" sz="1550"/>
          </a:p>
        </p:txBody>
      </p:sp>
      <p:sp>
        <p:nvSpPr>
          <p:cNvPr id="22" name="Text 20"/>
          <p:cNvSpPr/>
          <p:nvPr/>
        </p:nvSpPr>
        <p:spPr>
          <a:xfrm>
            <a:off x="976954" y="4953308"/>
            <a:ext cx="4597433" cy="641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Ribos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tikslai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metodai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grafikas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stebėsena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Planą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gali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rengti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pats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pareiškėjas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; 4 m.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darbai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+ </a:t>
            </a:r>
            <a:r>
              <a:rPr lang="lt-LT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1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m.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stebėsena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250" dirty="0"/>
          </a:p>
        </p:txBody>
      </p:sp>
      <p:sp>
        <p:nvSpPr>
          <p:cNvPr id="23" name="Kortelės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4423104"/>
            <a:ext cx="5207477" cy="1282751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24" name="Kortelės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0226" y="4423104"/>
            <a:ext cx="53047" cy="1282751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25" name="Text 23"/>
          <p:cNvSpPr/>
          <p:nvPr/>
        </p:nvSpPr>
        <p:spPr>
          <a:xfrm>
            <a:off x="6449668" y="4594138"/>
            <a:ext cx="4597433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Kokios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priemonės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finansuojamos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?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6449668" y="4953308"/>
            <a:ext cx="4597433" cy="641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Tik </a:t>
            </a:r>
            <a:r>
              <a:rPr lang="lt-LT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veiksmų 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plane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numatytos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lt-LT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invazinių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rūšių</a:t>
            </a:r>
            <a:r>
              <a:rPr lang="lt-LT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naikinimo</a:t>
            </a:r>
            <a:r>
              <a:rPr lang="en-US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priemonė</a:t>
            </a:r>
            <a:r>
              <a:rPr lang="lt-LT" sz="14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B47AD4-8361-921A-1D82-76753CB90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0" y="3520440"/>
            <a:ext cx="5394960" cy="868680"/>
          </a:xfrm>
        </p:spPr>
        <p:txBody>
          <a:bodyPr wrap="square">
            <a:normAutofit fontScale="90000"/>
          </a:bodyPr>
          <a:lstStyle/>
          <a:p>
            <a:r>
              <a:rPr sz="3200" dirty="0" err="1">
                <a:solidFill>
                  <a:srgbClr val="316956"/>
                </a:solidFill>
                <a:latin typeface="Daytona"/>
              </a:rPr>
              <a:t>Projekto</a:t>
            </a:r>
            <a:r>
              <a:rPr sz="3200" dirty="0">
                <a:solidFill>
                  <a:srgbClr val="316956"/>
                </a:solidFill>
                <a:latin typeface="Daytona"/>
              </a:rPr>
              <a:t> </a:t>
            </a:r>
            <a:r>
              <a:rPr sz="3200" dirty="0" err="1">
                <a:solidFill>
                  <a:srgbClr val="316956"/>
                </a:solidFill>
                <a:latin typeface="Daytona"/>
              </a:rPr>
              <a:t>įgyvendinimo</a:t>
            </a:r>
            <a:r>
              <a:rPr sz="3200" dirty="0">
                <a:solidFill>
                  <a:srgbClr val="316956"/>
                </a:solidFill>
                <a:latin typeface="Daytona"/>
              </a:rPr>
              <a:t> </a:t>
            </a:r>
            <a:r>
              <a:rPr sz="3200" dirty="0" err="1">
                <a:solidFill>
                  <a:srgbClr val="316956"/>
                </a:solidFill>
                <a:latin typeface="Daytona"/>
              </a:rPr>
              <a:t>etapas</a:t>
            </a:r>
            <a:endParaRPr sz="3200" dirty="0">
              <a:solidFill>
                <a:srgbClr val="316956"/>
              </a:solidFill>
              <a:latin typeface="Daytona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3BCA3DE-7B77-BABD-3B26-B24E94323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4407408"/>
            <a:ext cx="5577840" cy="502920"/>
          </a:xfrm>
        </p:spPr>
        <p:txBody>
          <a:bodyPr wrap="square"/>
          <a:lstStyle/>
          <a:p>
            <a:r>
              <a:rPr sz="1700" dirty="0" err="1">
                <a:solidFill>
                  <a:srgbClr val="316956"/>
                </a:solidFill>
                <a:latin typeface="Trebuchet MS"/>
              </a:rPr>
              <a:t>Darbai</a:t>
            </a:r>
            <a:r>
              <a:rPr sz="1700" dirty="0">
                <a:solidFill>
                  <a:srgbClr val="316956"/>
                </a:solidFill>
                <a:latin typeface="Trebuchet MS"/>
              </a:rPr>
              <a:t>, </a:t>
            </a:r>
            <a:r>
              <a:rPr sz="1700" dirty="0" err="1">
                <a:solidFill>
                  <a:srgbClr val="316956"/>
                </a:solidFill>
                <a:latin typeface="Trebuchet MS"/>
              </a:rPr>
              <a:t>atsiskaitymas</a:t>
            </a:r>
            <a:r>
              <a:rPr sz="1700" dirty="0">
                <a:solidFill>
                  <a:srgbClr val="316956"/>
                </a:solidFill>
                <a:latin typeface="Trebuchet MS"/>
              </a:rPr>
              <a:t> </a:t>
            </a:r>
            <a:r>
              <a:rPr sz="1700" dirty="0" err="1">
                <a:solidFill>
                  <a:srgbClr val="316956"/>
                </a:solidFill>
                <a:latin typeface="Trebuchet MS"/>
              </a:rPr>
              <a:t>ir</a:t>
            </a:r>
            <a:r>
              <a:rPr sz="1700" dirty="0">
                <a:solidFill>
                  <a:srgbClr val="316956"/>
                </a:solidFill>
                <a:latin typeface="Trebuchet MS"/>
              </a:rPr>
              <a:t> </a:t>
            </a:r>
            <a:r>
              <a:rPr sz="1700" dirty="0" err="1">
                <a:solidFill>
                  <a:srgbClr val="316956"/>
                </a:solidFill>
                <a:latin typeface="Trebuchet MS"/>
              </a:rPr>
              <a:t>tęstinė</a:t>
            </a:r>
            <a:r>
              <a:rPr sz="1700" dirty="0">
                <a:solidFill>
                  <a:srgbClr val="316956"/>
                </a:solidFill>
                <a:latin typeface="Trebuchet MS"/>
              </a:rPr>
              <a:t> </a:t>
            </a:r>
            <a:r>
              <a:rPr sz="1700" dirty="0" err="1">
                <a:solidFill>
                  <a:srgbClr val="316956"/>
                </a:solidFill>
                <a:latin typeface="Trebuchet MS"/>
              </a:rPr>
              <a:t>priežiūra</a:t>
            </a:r>
            <a:endParaRPr sz="1700" dirty="0">
              <a:solidFill>
                <a:srgbClr val="316956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9CC04-6A5F-9210-1600-A70FBC9F5E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r>
              <a:t>Nepriklausomo eksperto išvada</a:t>
            </a:r>
          </a:p>
        </p:txBody>
      </p:sp>
      <p:sp>
        <p:nvSpPr>
          <p:cNvPr id="12" name="Įspėjimo fon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481328"/>
            <a:ext cx="10680192" cy="797966"/>
          </a:xfrm>
          <a:prstGeom prst="rect">
            <a:avLst/>
          </a:prstGeom>
          <a:solidFill>
            <a:srgbClr val="EFF4EC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4" name="Įspėjimo akcent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1481328"/>
            <a:ext cx="71799" cy="797966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5" name="Text 3"/>
          <p:cNvSpPr/>
          <p:nvPr/>
        </p:nvSpPr>
        <p:spPr>
          <a:xfrm>
            <a:off x="1026510" y="1481328"/>
            <a:ext cx="10141694" cy="7979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Be eksperto išvados, patvirtinančios, kad priemonės įgyvendintos pagal veiksmų planą, mokėjimai neatliekami.</a:t>
            </a:r>
            <a:endParaRPr lang="en-US" sz="1500"/>
          </a:p>
        </p:txBody>
      </p:sp>
      <p:sp>
        <p:nvSpPr>
          <p:cNvPr id="6" name="Text 4"/>
          <p:cNvSpPr/>
          <p:nvPr/>
        </p:nvSpPr>
        <p:spPr>
          <a:xfrm>
            <a:off x="802136" y="2560929"/>
            <a:ext cx="7179961" cy="3285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16956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REIKALAVIMAI EKSPERTUI</a:t>
            </a:r>
            <a:endParaRPr lang="en-US" sz="1400" dirty="0">
              <a:solidFill>
                <a:srgbClr val="316956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802136" y="2936443"/>
            <a:ext cx="10545568" cy="206532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174625" indent="-174625">
              <a:spcAft>
                <a:spcPts val="1000"/>
              </a:spcAft>
              <a:buSzPct val="100000"/>
              <a:buChar char="•"/>
            </a:pP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Aukštasis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biologijos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ekologijos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žemės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ūkio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agronomijos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miškininkystės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gyvūnų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mokslų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ar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aplinkotyros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išsilavinimas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;</a:t>
            </a:r>
            <a:endParaRPr lang="en-US" sz="1600" dirty="0"/>
          </a:p>
          <a:p>
            <a:pPr marL="174625" indent="-174625">
              <a:spcAft>
                <a:spcPts val="1000"/>
              </a:spcAft>
              <a:buSzPct val="100000"/>
              <a:buChar char="•"/>
            </a:pP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arba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bet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kurios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krypties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aukštasis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išsilavinimas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ne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trumpesnė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kaip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1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metų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patirtis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aplinkosaugos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biologinės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įvairovės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ekologijos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miškininkystės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žemės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ūkio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ar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agronomijos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srityje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;</a:t>
            </a:r>
            <a:endParaRPr lang="en-US" sz="1600" dirty="0"/>
          </a:p>
          <a:p>
            <a:pPr marL="174625" indent="-174625">
              <a:spcAft>
                <a:spcPts val="1000"/>
              </a:spcAft>
              <a:buSzPct val="100000"/>
              <a:buChar char="•"/>
            </a:pP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ekspertu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negali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būti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projekto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vykdytojas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jo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darbuotojas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ar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naikinimo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darbus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atliekantis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asmuo</a:t>
            </a:r>
            <a:r>
              <a:rPr lang="en-US" sz="16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67512" y="6280441"/>
            <a:ext cx="5833718" cy="3755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Išvada teikiama kasmet kartu su mokėjimo prašymu.</a:t>
            </a:r>
            <a:endParaRPr lang="en-US" sz="1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9CC04-6A5F-9210-1600-A70FBC9F5E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r>
              <a:rPr dirty="0" err="1"/>
              <a:t>Įgyvendinimo</a:t>
            </a:r>
            <a:r>
              <a:rPr dirty="0"/>
              <a:t> </a:t>
            </a:r>
            <a:r>
              <a:rPr dirty="0" err="1"/>
              <a:t>trukmė</a:t>
            </a:r>
            <a:r>
              <a:rPr dirty="0"/>
              <a:t> </a:t>
            </a:r>
            <a:r>
              <a:rPr dirty="0" err="1"/>
              <a:t>ir</a:t>
            </a:r>
            <a:r>
              <a:rPr dirty="0"/>
              <a:t> </a:t>
            </a:r>
            <a:r>
              <a:rPr dirty="0" err="1"/>
              <a:t>priežiūra</a:t>
            </a:r>
            <a:endParaRPr dirty="0"/>
          </a:p>
        </p:txBody>
      </p:sp>
      <p:sp>
        <p:nvSpPr>
          <p:cNvPr id="22" name="Text 1"/>
          <p:cNvSpPr/>
          <p:nvPr/>
        </p:nvSpPr>
        <p:spPr>
          <a:xfrm>
            <a:off x="667512" y="1481328"/>
            <a:ext cx="10591190" cy="334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Ketveri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finansuojami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metai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penktieji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–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pareiškėjo</a:t>
            </a:r>
            <a:r>
              <a:rPr lang="en-US" sz="150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atsakomybė</a:t>
            </a:r>
            <a:endParaRPr lang="en-US" sz="1500" dirty="0"/>
          </a:p>
        </p:txBody>
      </p:sp>
      <p:sp>
        <p:nvSpPr>
          <p:cNvPr id="4" name="Metų blok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2150560"/>
            <a:ext cx="1993635" cy="1924042"/>
          </a:xfrm>
          <a:prstGeom prst="rect">
            <a:avLst/>
          </a:prstGeom>
          <a:solidFill>
            <a:srgbClr val="7AC143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5" name="Text 3"/>
          <p:cNvSpPr/>
          <p:nvPr/>
        </p:nvSpPr>
        <p:spPr>
          <a:xfrm>
            <a:off x="667512" y="2359695"/>
            <a:ext cx="1993635" cy="376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44546A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 metai</a:t>
            </a:r>
            <a:endParaRPr lang="en-US" sz="1900"/>
          </a:p>
        </p:txBody>
      </p:sp>
      <p:sp>
        <p:nvSpPr>
          <p:cNvPr id="6" name="Text 4"/>
          <p:cNvSpPr/>
          <p:nvPr/>
        </p:nvSpPr>
        <p:spPr>
          <a:xfrm>
            <a:off x="845515" y="2819792"/>
            <a:ext cx="1637629" cy="1003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FFFFFF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Finansuojami</a:t>
            </a:r>
            <a:endParaRPr lang="en-US" sz="1250"/>
          </a:p>
          <a:p>
            <a:pPr marL="0" indent="0" algn="ctr">
              <a:buNone/>
            </a:pPr>
            <a:r>
              <a:rPr lang="en-US" sz="1250">
                <a:solidFill>
                  <a:srgbClr val="FFFFFF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naikinimo darbai</a:t>
            </a:r>
            <a:endParaRPr lang="en-US" sz="1250"/>
          </a:p>
        </p:txBody>
      </p:sp>
      <p:sp>
        <p:nvSpPr>
          <p:cNvPr id="7" name="Metų blok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39151" y="2150560"/>
            <a:ext cx="1993635" cy="1924042"/>
          </a:xfrm>
          <a:prstGeom prst="rect">
            <a:avLst/>
          </a:prstGeom>
          <a:solidFill>
            <a:srgbClr val="7AC143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8" name="Text 6"/>
          <p:cNvSpPr/>
          <p:nvPr/>
        </p:nvSpPr>
        <p:spPr>
          <a:xfrm>
            <a:off x="2839151" y="2359695"/>
            <a:ext cx="1993635" cy="376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44546A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II metai</a:t>
            </a:r>
            <a:endParaRPr lang="en-US" sz="1900"/>
          </a:p>
        </p:txBody>
      </p:sp>
      <p:sp>
        <p:nvSpPr>
          <p:cNvPr id="9" name="Text 7"/>
          <p:cNvSpPr/>
          <p:nvPr/>
        </p:nvSpPr>
        <p:spPr>
          <a:xfrm>
            <a:off x="3017154" y="2819792"/>
            <a:ext cx="1637629" cy="1003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FFFFFF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Finansuojami</a:t>
            </a:r>
            <a:endParaRPr lang="en-US" sz="1250"/>
          </a:p>
          <a:p>
            <a:pPr marL="0" indent="0" algn="ctr">
              <a:buNone/>
            </a:pPr>
            <a:r>
              <a:rPr lang="en-US" sz="1250">
                <a:solidFill>
                  <a:srgbClr val="FFFFFF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naikinimo darbai</a:t>
            </a:r>
            <a:endParaRPr lang="en-US" sz="1250"/>
          </a:p>
        </p:txBody>
      </p:sp>
      <p:sp>
        <p:nvSpPr>
          <p:cNvPr id="10" name="Metų blok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10790" y="2150560"/>
            <a:ext cx="1993635" cy="1924042"/>
          </a:xfrm>
          <a:prstGeom prst="rect">
            <a:avLst/>
          </a:prstGeom>
          <a:solidFill>
            <a:srgbClr val="7AC143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1" name="Text 9"/>
          <p:cNvSpPr/>
          <p:nvPr/>
        </p:nvSpPr>
        <p:spPr>
          <a:xfrm>
            <a:off x="5010790" y="2359695"/>
            <a:ext cx="1993635" cy="376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44546A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III metai</a:t>
            </a:r>
            <a:endParaRPr lang="en-US" sz="1900"/>
          </a:p>
        </p:txBody>
      </p:sp>
      <p:sp>
        <p:nvSpPr>
          <p:cNvPr id="12" name="Text 10"/>
          <p:cNvSpPr/>
          <p:nvPr/>
        </p:nvSpPr>
        <p:spPr>
          <a:xfrm>
            <a:off x="5188793" y="2819792"/>
            <a:ext cx="1637629" cy="1003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FFFFFF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Finansuojami</a:t>
            </a:r>
            <a:endParaRPr lang="en-US" sz="1250"/>
          </a:p>
          <a:p>
            <a:pPr marL="0" indent="0" algn="ctr">
              <a:buNone/>
            </a:pPr>
            <a:r>
              <a:rPr lang="en-US" sz="1250">
                <a:solidFill>
                  <a:srgbClr val="FFFFFF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naikinimo darbai</a:t>
            </a:r>
            <a:endParaRPr lang="en-US" sz="1250"/>
          </a:p>
        </p:txBody>
      </p:sp>
      <p:sp>
        <p:nvSpPr>
          <p:cNvPr id="13" name="Metų blok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2429" y="2150560"/>
            <a:ext cx="1993635" cy="1924042"/>
          </a:xfrm>
          <a:prstGeom prst="rect">
            <a:avLst/>
          </a:prstGeom>
          <a:solidFill>
            <a:srgbClr val="7AC143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4" name="Text 12"/>
          <p:cNvSpPr/>
          <p:nvPr/>
        </p:nvSpPr>
        <p:spPr>
          <a:xfrm>
            <a:off x="7182429" y="2359695"/>
            <a:ext cx="1993635" cy="376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44546A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IV metai</a:t>
            </a:r>
            <a:endParaRPr lang="en-US" sz="1900"/>
          </a:p>
        </p:txBody>
      </p:sp>
      <p:sp>
        <p:nvSpPr>
          <p:cNvPr id="15" name="Text 13"/>
          <p:cNvSpPr/>
          <p:nvPr/>
        </p:nvSpPr>
        <p:spPr>
          <a:xfrm>
            <a:off x="7360432" y="2819792"/>
            <a:ext cx="1637629" cy="1003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FFFFFF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Finansuojami</a:t>
            </a:r>
            <a:endParaRPr lang="en-US" sz="1250"/>
          </a:p>
          <a:p>
            <a:pPr marL="0" indent="0" algn="ctr">
              <a:buNone/>
            </a:pPr>
            <a:r>
              <a:rPr lang="en-US" sz="1250">
                <a:solidFill>
                  <a:srgbClr val="FFFFFF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naikinimo darbai</a:t>
            </a:r>
            <a:endParaRPr lang="en-US" sz="1250"/>
          </a:p>
        </p:txBody>
      </p:sp>
      <p:sp>
        <p:nvSpPr>
          <p:cNvPr id="16" name="Metų bloka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54068" y="2150560"/>
            <a:ext cx="1993635" cy="1924042"/>
          </a:xfrm>
          <a:prstGeom prst="rect">
            <a:avLst/>
          </a:prstGeom>
          <a:solidFill>
            <a:srgbClr val="E7E6E6"/>
          </a:solidFill>
          <a:ln w="19050">
            <a:solidFill>
              <a:srgbClr val="31695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17" name="Text 15"/>
          <p:cNvSpPr/>
          <p:nvPr/>
        </p:nvSpPr>
        <p:spPr>
          <a:xfrm>
            <a:off x="9354068" y="2359695"/>
            <a:ext cx="1993635" cy="376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V metai</a:t>
            </a:r>
            <a:endParaRPr lang="en-US" sz="1900"/>
          </a:p>
        </p:txBody>
      </p:sp>
      <p:sp>
        <p:nvSpPr>
          <p:cNvPr id="18" name="Text 16"/>
          <p:cNvSpPr/>
          <p:nvPr/>
        </p:nvSpPr>
        <p:spPr>
          <a:xfrm>
            <a:off x="9532071" y="2819792"/>
            <a:ext cx="1637629" cy="1003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Palaikomoji priežiūra</a:t>
            </a:r>
            <a:endParaRPr lang="en-US" sz="1250"/>
          </a:p>
          <a:p>
            <a:pPr marL="0" indent="0" algn="ctr">
              <a:buNone/>
            </a:pPr>
            <a:r>
              <a:rPr lang="en-US" sz="125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pareiškėjo lėšomis</a:t>
            </a:r>
            <a:endParaRPr lang="en-US" sz="1250"/>
          </a:p>
        </p:txBody>
      </p:sp>
      <p:sp>
        <p:nvSpPr>
          <p:cNvPr id="19" name="Pastabų kortelė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2012" y="4193183"/>
            <a:ext cx="10591190" cy="125481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20" name="Text 18"/>
          <p:cNvSpPr/>
          <p:nvPr/>
        </p:nvSpPr>
        <p:spPr>
          <a:xfrm>
            <a:off x="810595" y="4248595"/>
            <a:ext cx="9968179" cy="292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Ką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svarbu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numatyti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iš</a:t>
            </a:r>
            <a:r>
              <a:rPr lang="en-US" sz="160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60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anksto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67512" y="4597735"/>
            <a:ext cx="9968179" cy="62740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Penktųjų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metų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priežiūra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b="1" u="sng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privalo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būti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aprašyta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veiksmų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plane – be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jos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rezultatas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neišliks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3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Projekto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veikla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turi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būti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baigta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ir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rodikliai</a:t>
            </a:r>
            <a:r>
              <a:rPr lang="en-US" sz="13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3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pasiekti</a:t>
            </a:r>
            <a:r>
              <a:rPr lang="en-US" sz="1600" b="1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b="1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iki</a:t>
            </a:r>
            <a:r>
              <a:rPr lang="en-US" sz="1600" b="1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20</a:t>
            </a:r>
            <a:r>
              <a:rPr lang="lt-LT" sz="1600" b="1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30</a:t>
            </a:r>
            <a:r>
              <a:rPr lang="en-US" sz="1600" b="1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m. </a:t>
            </a:r>
            <a:r>
              <a:rPr lang="en-US" sz="1600" b="1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rugpjūčio</a:t>
            </a:r>
            <a:r>
              <a:rPr lang="en-US" sz="1600" b="1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1 d.</a:t>
            </a:r>
            <a:endParaRPr lang="en-US" sz="1350" b="1" dirty="0"/>
          </a:p>
        </p:txBody>
      </p:sp>
      <p:sp>
        <p:nvSpPr>
          <p:cNvPr id="24" name="Kortelės fonas">
            <a:extLst>
              <a:ext uri="{FF2B5EF4-FFF2-40B4-BE49-F238E27FC236}">
                <a16:creationId xmlns:a16="http://schemas.microsoft.com/office/drawing/2014/main" id="{5F2AE4B4-70E0-2AE0-FC80-CBA04AD9A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287" y="5582557"/>
            <a:ext cx="9102374" cy="975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endParaRPr lang="lt-LT"/>
          </a:p>
        </p:txBody>
      </p:sp>
      <p:sp>
        <p:nvSpPr>
          <p:cNvPr id="26" name="Kortelės akcentas">
            <a:extLst>
              <a:ext uri="{FF2B5EF4-FFF2-40B4-BE49-F238E27FC236}">
                <a16:creationId xmlns:a16="http://schemas.microsoft.com/office/drawing/2014/main" id="{DDBFBCB9-ED2E-9E2A-0197-9911E748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287" y="5473993"/>
            <a:ext cx="72308" cy="975400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>
              <a:solidFill>
                <a:srgbClr val="316956"/>
              </a:solidFill>
            </a:endParaRPr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BE22DC57-71BF-0DB1-3171-FF9C41BBC962}"/>
              </a:ext>
            </a:extLst>
          </p:cNvPr>
          <p:cNvSpPr/>
          <p:nvPr/>
        </p:nvSpPr>
        <p:spPr>
          <a:xfrm>
            <a:off x="922746" y="5458658"/>
            <a:ext cx="8628065" cy="342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55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Pagrindinė rizika įgyvendinant projektą - d</a:t>
            </a: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arbai</a:t>
            </a:r>
            <a:r>
              <a:rPr lang="en-US" sz="155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ne </a:t>
            </a: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pagal</a:t>
            </a:r>
            <a:r>
              <a:rPr lang="en-US" sz="1550" b="1" dirty="0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 </a:t>
            </a:r>
            <a:r>
              <a:rPr lang="en-US" sz="1550" b="1" dirty="0" err="1">
                <a:solidFill>
                  <a:srgbClr val="305261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planą</a:t>
            </a:r>
            <a:endParaRPr lang="en-US" sz="1550" dirty="0"/>
          </a:p>
        </p:txBody>
      </p:sp>
      <p:sp>
        <p:nvSpPr>
          <p:cNvPr id="30" name="Text 16">
            <a:extLst>
              <a:ext uri="{FF2B5EF4-FFF2-40B4-BE49-F238E27FC236}">
                <a16:creationId xmlns:a16="http://schemas.microsoft.com/office/drawing/2014/main" id="{702C8E22-CF32-2727-5C25-10B1CD3FDF19}"/>
              </a:ext>
            </a:extLst>
          </p:cNvPr>
          <p:cNvSpPr/>
          <p:nvPr/>
        </p:nvSpPr>
        <p:spPr>
          <a:xfrm>
            <a:off x="922746" y="5747807"/>
            <a:ext cx="10346508" cy="641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Nukrypimai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gali būti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laikomi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pažeidimu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: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finansavimas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gali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būti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nutrauktas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, o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lėšos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susigrąžintos</a:t>
            </a:r>
            <a:r>
              <a:rPr lang="en-US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.</a:t>
            </a: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Todėl darbai turi būti vykdomi taip kaip aprašyta Veiksmų plane, o jeigu aplinkybės lemia pasikeitimus tai apie tai turi būti </a:t>
            </a:r>
            <a:r>
              <a:rPr lang="lt-LT" sz="125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infomruojama</a:t>
            </a:r>
            <a:r>
              <a:rPr lang="lt-LT" sz="125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APVA.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jp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1853" r="21853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DB093AE-B8A8-9727-3F1F-2622DF463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512" y="384048"/>
            <a:ext cx="5074920" cy="960120"/>
          </a:xfrm>
        </p:spPr>
        <p:txBody>
          <a:bodyPr wrap="square"/>
          <a:lstStyle/>
          <a:p>
            <a:r>
              <a:rPr lang="lt-LT" sz="3000" noProof="0" dirty="0">
                <a:solidFill>
                  <a:srgbClr val="44546A"/>
                </a:solidFill>
                <a:latin typeface="Trebuchet MS"/>
              </a:rPr>
              <a:t>Klausimai ir konsultacijos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2F6D8-5D9C-FE06-42E5-65708F4DA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/>
          <a:lstStyle/>
          <a:p>
            <a:r>
              <a:rPr lang="lt-LT" noProof="0" dirty="0">
                <a:solidFill>
                  <a:srgbClr val="44546A"/>
                </a:solidFill>
                <a:latin typeface="Trebuchet MS"/>
              </a:rPr>
              <a:t>15</a:t>
            </a:r>
          </a:p>
        </p:txBody>
      </p:sp>
      <p:sp>
        <p:nvSpPr>
          <p:cNvPr id="6" name="Akcento linij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1812" y="2283679"/>
            <a:ext cx="1180970" cy="46996"/>
          </a:xfrm>
          <a:prstGeom prst="rect">
            <a:avLst/>
          </a:prstGeom>
          <a:solidFill>
            <a:srgbClr val="316956"/>
          </a:solidFill>
          <a:ln w="12700">
            <a:solidFill>
              <a:srgbClr val="44546A"/>
            </a:solidFill>
            <a:prstDash val="solid"/>
          </a:ln>
        </p:spPr>
        <p:txBody>
          <a:bodyPr/>
          <a:lstStyle/>
          <a:p>
            <a:endParaRPr lang="lt-LT" noProof="0" dirty="0">
              <a:solidFill>
                <a:srgbClr val="316956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781812" y="2554088"/>
            <a:ext cx="4645152" cy="3133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500" noProof="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APVA Gamtos apsaugos projektų skyrius</a:t>
            </a:r>
            <a:endParaRPr lang="lt-LT" sz="1500" noProof="0" dirty="0"/>
          </a:p>
        </p:txBody>
      </p:sp>
      <p:sp>
        <p:nvSpPr>
          <p:cNvPr id="8" name="Text 5"/>
          <p:cNvSpPr/>
          <p:nvPr/>
        </p:nvSpPr>
        <p:spPr>
          <a:xfrm>
            <a:off x="781812" y="3063219"/>
            <a:ext cx="4645152" cy="2741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500" b="1" noProof="0" dirty="0">
                <a:solidFill>
                  <a:srgbClr val="44546A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Irvinas Kairys – programos vadovas</a:t>
            </a:r>
            <a:endParaRPr lang="lt-LT" sz="1500" noProof="0" dirty="0"/>
          </a:p>
        </p:txBody>
      </p:sp>
      <p:sp>
        <p:nvSpPr>
          <p:cNvPr id="9" name="Text 6"/>
          <p:cNvSpPr/>
          <p:nvPr/>
        </p:nvSpPr>
        <p:spPr>
          <a:xfrm>
            <a:off x="781812" y="3337366"/>
            <a:ext cx="4645152" cy="2741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300" noProof="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irvinas.kairys@apva.lt</a:t>
            </a:r>
            <a:r>
              <a:rPr lang="lt-LT" sz="1300" noProof="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  |  +370 602 86818</a:t>
            </a:r>
            <a:endParaRPr lang="lt-LT" sz="1300" noProof="0" dirty="0">
              <a:solidFill>
                <a:schemeClr val="bg1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781812" y="3885661"/>
            <a:ext cx="4645152" cy="2741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r>
              <a:rPr lang="lt-LT" sz="1500" b="1" noProof="0" dirty="0">
                <a:solidFill>
                  <a:srgbClr val="44546A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Vytis Šlubelis  — projektų vadovas</a:t>
            </a:r>
            <a:endParaRPr lang="lt-LT" sz="1500" noProof="0" dirty="0"/>
          </a:p>
        </p:txBody>
      </p:sp>
      <p:sp>
        <p:nvSpPr>
          <p:cNvPr id="11" name="Text 8"/>
          <p:cNvSpPr/>
          <p:nvPr/>
        </p:nvSpPr>
        <p:spPr>
          <a:xfrm>
            <a:off x="781812" y="4159809"/>
            <a:ext cx="4645152" cy="2741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300" noProof="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vytis.slubelis@apva.lt</a:t>
            </a:r>
            <a:r>
              <a:rPr lang="lt-LT" sz="1300" noProof="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  |  +370 607 61049</a:t>
            </a:r>
            <a:endParaRPr lang="lt-LT" sz="1300" noProof="0" dirty="0">
              <a:solidFill>
                <a:schemeClr val="bg1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781812" y="4708104"/>
            <a:ext cx="4645152" cy="2741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500" b="1" noProof="0" dirty="0">
                <a:solidFill>
                  <a:srgbClr val="44546A"/>
                </a:solidFill>
                <a:latin typeface="Trebuchet MS" pitchFamily="34" charset="0"/>
                <a:ea typeface="Segoe UI Semibold" pitchFamily="34" charset="-122"/>
                <a:cs typeface="Segoe UI Semibold" pitchFamily="34" charset="-120"/>
              </a:rPr>
              <a:t>Giedrė Ulinskaitė — projektų vadovė</a:t>
            </a:r>
            <a:endParaRPr lang="lt-LT" sz="1500" noProof="0" dirty="0"/>
          </a:p>
        </p:txBody>
      </p:sp>
      <p:sp>
        <p:nvSpPr>
          <p:cNvPr id="13" name="Text 10"/>
          <p:cNvSpPr/>
          <p:nvPr/>
        </p:nvSpPr>
        <p:spPr>
          <a:xfrm>
            <a:off x="781812" y="4982251"/>
            <a:ext cx="4645152" cy="2741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300" noProof="0" dirty="0" err="1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giedre.ulinskaite@apva.lt</a:t>
            </a:r>
            <a:r>
              <a:rPr lang="lt-LT" sz="1300" noProof="0" dirty="0">
                <a:solidFill>
                  <a:srgbClr val="44546A"/>
                </a:solidFill>
                <a:latin typeface="Trebuchet MS" pitchFamily="34" charset="0"/>
                <a:ea typeface="Segoe UI" pitchFamily="34" charset="-122"/>
                <a:cs typeface="Segoe UI" pitchFamily="34" charset="-120"/>
              </a:rPr>
              <a:t>   |  +370 659 83 951</a:t>
            </a:r>
            <a:endParaRPr lang="lt-LT" sz="1300" noProof="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F63741-091B-277D-F1D5-3D051481F3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7605" y="-14819"/>
            <a:ext cx="1202813" cy="9895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C075FB0-9C21-BF32-9120-349BF594091C}"/>
              </a:ext>
            </a:extLst>
          </p:cNvPr>
          <p:cNvSpPr txBox="1"/>
          <p:nvPr/>
        </p:nvSpPr>
        <p:spPr>
          <a:xfrm>
            <a:off x="667512" y="1351446"/>
            <a:ext cx="69993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300" b="1" kern="0" spc="300" noProof="0" dirty="0">
                <a:solidFill>
                  <a:srgbClr val="316956"/>
                </a:solidFill>
                <a:latin typeface="Trebuchet MS" pitchFamily="34" charset="0"/>
                <a:cs typeface="Segoe UI" pitchFamily="34" charset="-120"/>
              </a:rPr>
              <a:t>KILUS KLAUSIMŲ  REKOMENDUOJAME PERŽIŪRĖTI </a:t>
            </a:r>
            <a:r>
              <a:rPr lang="lt-LT" sz="1300" b="1" kern="0" spc="300" noProof="0" dirty="0">
                <a:solidFill>
                  <a:srgbClr val="316956"/>
                </a:solidFill>
                <a:latin typeface="Trebuchet MS" pitchFamily="34" charset="0"/>
                <a:cs typeface="Segoe UI" pitchFamily="34" charset="-120"/>
                <a:hlinkClick r:id="rId7"/>
              </a:rPr>
              <a:t>APVA DUK</a:t>
            </a:r>
            <a:r>
              <a:rPr lang="lt-LT" sz="1300" b="1" kern="0" spc="300" noProof="0" dirty="0">
                <a:solidFill>
                  <a:srgbClr val="316956"/>
                </a:solidFill>
                <a:latin typeface="Trebuchet MS" pitchFamily="34" charset="0"/>
                <a:cs typeface="Segoe UI" pitchFamily="34" charset="-120"/>
              </a:rPr>
              <a:t>, </a:t>
            </a:r>
            <a:r>
              <a:rPr lang="lt-LT" sz="1300" b="1" kern="0" spc="300" noProof="0" dirty="0">
                <a:solidFill>
                  <a:srgbClr val="0070C0"/>
                </a:solidFill>
                <a:latin typeface="Trebuchet MS" pitchFamily="34" charset="0"/>
                <a:cs typeface="Segoe UI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DUK</a:t>
            </a:r>
            <a:r>
              <a:rPr lang="lt-LT" sz="1300" b="1" kern="0" spc="300" noProof="0" dirty="0">
                <a:solidFill>
                  <a:srgbClr val="316956"/>
                </a:solidFill>
                <a:latin typeface="Trebuchet MS" pitchFamily="34" charset="0"/>
                <a:cs typeface="Segoe UI" pitchFamily="34" charset="-120"/>
              </a:rPr>
              <a:t>, </a:t>
            </a:r>
            <a:r>
              <a:rPr lang="lt-LT" sz="1300" b="1" kern="0" spc="300" noProof="0" dirty="0">
                <a:solidFill>
                  <a:srgbClr val="316956"/>
                </a:solidFill>
                <a:latin typeface="Trebuchet MS" pitchFamily="34" charset="0"/>
                <a:cs typeface="Segoe UI" pitchFamily="34" charset="-120"/>
                <a:hlinkClick r:id="rId9"/>
              </a:rPr>
              <a:t>I-OJO KVIETIMO MOKYMŲ MEDŽIAGĄ</a:t>
            </a:r>
            <a:r>
              <a:rPr lang="lt-LT" sz="1300" b="1" kern="0" spc="300" noProof="0" dirty="0">
                <a:solidFill>
                  <a:srgbClr val="316956"/>
                </a:solidFill>
                <a:latin typeface="Trebuchet MS" pitchFamily="34" charset="0"/>
                <a:cs typeface="Segoe UI" pitchFamily="34" charset="-120"/>
              </a:rPr>
              <a:t>. NERADUS ATSAKYMO – KONSULTUOJAME: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df55435-53b1-437a-8ee5-e6f247d37c36}" enabled="0" method="" siteId="{9df55435-53b1-437a-8ee5-e6f247d37c3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2242</TotalTime>
  <Words>1493</Words>
  <Application>Microsoft Office PowerPoint</Application>
  <PresentationFormat>Widescreen</PresentationFormat>
  <Paragraphs>222</Paragraphs>
  <Slides>16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Daytona</vt:lpstr>
      <vt:lpstr>Segoe UI</vt:lpstr>
      <vt:lpstr>Trebuchet MS</vt:lpstr>
      <vt:lpstr>Office Theme</vt:lpstr>
      <vt:lpstr>Package</vt:lpstr>
      <vt:lpstr>Packager Shell Object</vt:lpstr>
      <vt:lpstr>Microsoft Word Document</vt:lpstr>
      <vt:lpstr>Invazinių rūšių naikinimas ir kontrolė</vt:lpstr>
      <vt:lpstr>II-ojo kvietimo rūšys</vt:lpstr>
      <vt:lpstr>Kvietimas skaičiais</vt:lpstr>
      <vt:lpstr>FIKSUOTIEJI ĮKAINIAI</vt:lpstr>
      <vt:lpstr>PowerPoint Presentation</vt:lpstr>
      <vt:lpstr>Kas gali teikti paraišką?</vt:lpstr>
      <vt:lpstr>Ką pateikti kartu su paraiška</vt:lpstr>
      <vt:lpstr>Svarbūs akcentai</vt:lpstr>
      <vt:lpstr>Invazinių rūšių veiksmų planas</vt:lpstr>
      <vt:lpstr>Sutikimai ir radavietės vientisumas</vt:lpstr>
      <vt:lpstr>Dažniausios klaidos ar rizikos, kurių reikia vengti</vt:lpstr>
      <vt:lpstr>Dažniausi klausimai: trumpi atsakymai</vt:lpstr>
      <vt:lpstr>Projekto įgyvendinimo etapas</vt:lpstr>
      <vt:lpstr>Nepriklausomo eksperto išvada</vt:lpstr>
      <vt:lpstr>Įgyvendinimo trukmė ir priežiūra</vt:lpstr>
      <vt:lpstr>Klausimai ir konsultacijos</vt:lpstr>
    </vt:vector>
  </TitlesOfParts>
  <Company>APVA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APVA projektų vadovas - editable variantas</dc:title>
  <dc:subject>APVA projektų vadovo pozicijos skelbimas</dc:subject>
  <dc:creator>OpenAI</dc:creator>
  <cp:lastModifiedBy>Irvinas Kairys</cp:lastModifiedBy>
  <cp:revision>20</cp:revision>
  <dcterms:created xsi:type="dcterms:W3CDTF">2026-07-30T11:00:39Z</dcterms:created>
  <dcterms:modified xsi:type="dcterms:W3CDTF">2026-09-07T08:27:24Z</dcterms:modified>
</cp:coreProperties>
</file>